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75"/>
  </p:notesMasterIdLst>
  <p:sldIdLst>
    <p:sldId id="261" r:id="rId2"/>
    <p:sldId id="256" r:id="rId3"/>
    <p:sldId id="305" r:id="rId4"/>
    <p:sldId id="319" r:id="rId5"/>
    <p:sldId id="320" r:id="rId6"/>
    <p:sldId id="306" r:id="rId7"/>
    <p:sldId id="321" r:id="rId8"/>
    <p:sldId id="322" r:id="rId9"/>
    <p:sldId id="323" r:id="rId10"/>
    <p:sldId id="349" r:id="rId11"/>
    <p:sldId id="307" r:id="rId12"/>
    <p:sldId id="324" r:id="rId13"/>
    <p:sldId id="325" r:id="rId14"/>
    <p:sldId id="326" r:id="rId15"/>
    <p:sldId id="327" r:id="rId16"/>
    <p:sldId id="328" r:id="rId17"/>
    <p:sldId id="329" r:id="rId18"/>
    <p:sldId id="330" r:id="rId19"/>
    <p:sldId id="331" r:id="rId20"/>
    <p:sldId id="333" r:id="rId21"/>
    <p:sldId id="334" r:id="rId22"/>
    <p:sldId id="336" r:id="rId23"/>
    <p:sldId id="337" r:id="rId24"/>
    <p:sldId id="338" r:id="rId25"/>
    <p:sldId id="339" r:id="rId26"/>
    <p:sldId id="341" r:id="rId27"/>
    <p:sldId id="342" r:id="rId28"/>
    <p:sldId id="343" r:id="rId29"/>
    <p:sldId id="348" r:id="rId30"/>
    <p:sldId id="344" r:id="rId31"/>
    <p:sldId id="345" r:id="rId32"/>
    <p:sldId id="346" r:id="rId33"/>
    <p:sldId id="347" r:id="rId34"/>
    <p:sldId id="350" r:id="rId35"/>
    <p:sldId id="351" r:id="rId36"/>
    <p:sldId id="352" r:id="rId37"/>
    <p:sldId id="353" r:id="rId38"/>
    <p:sldId id="354" r:id="rId39"/>
    <p:sldId id="355" r:id="rId40"/>
    <p:sldId id="356" r:id="rId41"/>
    <p:sldId id="357" r:id="rId42"/>
    <p:sldId id="359" r:id="rId43"/>
    <p:sldId id="360" r:id="rId44"/>
    <p:sldId id="362" r:id="rId45"/>
    <p:sldId id="361" r:id="rId46"/>
    <p:sldId id="363" r:id="rId47"/>
    <p:sldId id="364" r:id="rId48"/>
    <p:sldId id="369" r:id="rId49"/>
    <p:sldId id="370" r:id="rId50"/>
    <p:sldId id="371" r:id="rId51"/>
    <p:sldId id="365" r:id="rId52"/>
    <p:sldId id="368" r:id="rId53"/>
    <p:sldId id="366" r:id="rId54"/>
    <p:sldId id="367" r:id="rId55"/>
    <p:sldId id="358" r:id="rId56"/>
    <p:sldId id="317" r:id="rId57"/>
    <p:sldId id="372" r:id="rId58"/>
    <p:sldId id="373" r:id="rId59"/>
    <p:sldId id="374" r:id="rId60"/>
    <p:sldId id="375" r:id="rId61"/>
    <p:sldId id="376" r:id="rId62"/>
    <p:sldId id="377" r:id="rId63"/>
    <p:sldId id="378" r:id="rId64"/>
    <p:sldId id="379" r:id="rId65"/>
    <p:sldId id="380" r:id="rId66"/>
    <p:sldId id="381" r:id="rId67"/>
    <p:sldId id="382" r:id="rId68"/>
    <p:sldId id="383" r:id="rId69"/>
    <p:sldId id="384" r:id="rId70"/>
    <p:sldId id="386" r:id="rId71"/>
    <p:sldId id="388" r:id="rId72"/>
    <p:sldId id="387" r:id="rId73"/>
    <p:sldId id="389" r:id="rId74"/>
  </p:sldIdLst>
  <p:sldSz cx="12192000" cy="6858000"/>
  <p:notesSz cx="6858000" cy="9144000"/>
  <p:embeddedFontLst>
    <p:embeddedFont>
      <p:font typeface="Barlow" panose="00000500000000000000" pitchFamily="2" charset="0"/>
      <p:regular r:id="rId76"/>
      <p:bold r:id="rId77"/>
      <p:italic r:id="rId78"/>
      <p:boldItalic r:id="rId79"/>
    </p:embeddedFont>
    <p:embeddedFont>
      <p:font typeface="Barlow Condensed Medium" panose="00000606000000000000" pitchFamily="2" charset="0"/>
      <p:regular r:id="rId80"/>
      <p:italic r:id="rId81"/>
    </p:embeddedFont>
  </p:embeddedFont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54B0"/>
    <a:srgbClr val="D60093"/>
    <a:srgbClr val="4F71A8"/>
    <a:srgbClr val="095CB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69"/>
    <p:restoredTop sz="77255" autoAdjust="0"/>
  </p:normalViewPr>
  <p:slideViewPr>
    <p:cSldViewPr snapToGrid="0">
      <p:cViewPr varScale="1">
        <p:scale>
          <a:sx n="63" d="100"/>
          <a:sy n="63" d="100"/>
        </p:scale>
        <p:origin x="1243"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in Khalfa" userId="384e40ca-c472-4f57-9d1d-0e904a7a7a13" providerId="ADAL" clId="{547C8DFB-5D67-4D5E-84F8-DF581AB94CCA}"/>
    <pc:docChg chg="modSld">
      <pc:chgData name="Robin Khalfa" userId="384e40ca-c472-4f57-9d1d-0e904a7a7a13" providerId="ADAL" clId="{547C8DFB-5D67-4D5E-84F8-DF581AB94CCA}" dt="2025-05-21T04:34:44.827" v="2" actId="20577"/>
      <pc:docMkLst>
        <pc:docMk/>
      </pc:docMkLst>
      <pc:sldChg chg="modSp mod">
        <pc:chgData name="Robin Khalfa" userId="384e40ca-c472-4f57-9d1d-0e904a7a7a13" providerId="ADAL" clId="{547C8DFB-5D67-4D5E-84F8-DF581AB94CCA}" dt="2025-05-21T04:27:36.010" v="0" actId="20577"/>
        <pc:sldMkLst>
          <pc:docMk/>
          <pc:sldMk cId="1542167137" sldId="319"/>
        </pc:sldMkLst>
        <pc:spChg chg="mod">
          <ac:chgData name="Robin Khalfa" userId="384e40ca-c472-4f57-9d1d-0e904a7a7a13" providerId="ADAL" clId="{547C8DFB-5D67-4D5E-84F8-DF581AB94CCA}" dt="2025-05-21T04:27:36.010" v="0" actId="20577"/>
          <ac:spMkLst>
            <pc:docMk/>
            <pc:sldMk cId="1542167137" sldId="319"/>
            <ac:spMk id="4" creationId="{0ED3E1DA-E2E2-C862-AA4A-2953D6E961B4}"/>
          </ac:spMkLst>
        </pc:spChg>
      </pc:sldChg>
      <pc:sldChg chg="modSp mod">
        <pc:chgData name="Robin Khalfa" userId="384e40ca-c472-4f57-9d1d-0e904a7a7a13" providerId="ADAL" clId="{547C8DFB-5D67-4D5E-84F8-DF581AB94CCA}" dt="2025-05-21T04:32:25.807" v="1" actId="20577"/>
        <pc:sldMkLst>
          <pc:docMk/>
          <pc:sldMk cId="145518917" sldId="342"/>
        </pc:sldMkLst>
        <pc:spChg chg="mod">
          <ac:chgData name="Robin Khalfa" userId="384e40ca-c472-4f57-9d1d-0e904a7a7a13" providerId="ADAL" clId="{547C8DFB-5D67-4D5E-84F8-DF581AB94CCA}" dt="2025-05-21T04:32:25.807" v="1" actId="20577"/>
          <ac:spMkLst>
            <pc:docMk/>
            <pc:sldMk cId="145518917" sldId="342"/>
            <ac:spMk id="4" creationId="{9D280FD5-1D6C-C9AA-1258-5994E37B11E1}"/>
          </ac:spMkLst>
        </pc:spChg>
      </pc:sldChg>
      <pc:sldChg chg="modSp mod">
        <pc:chgData name="Robin Khalfa" userId="384e40ca-c472-4f57-9d1d-0e904a7a7a13" providerId="ADAL" clId="{547C8DFB-5D67-4D5E-84F8-DF581AB94CCA}" dt="2025-05-21T04:34:44.827" v="2" actId="20577"/>
        <pc:sldMkLst>
          <pc:docMk/>
          <pc:sldMk cId="2923415521" sldId="355"/>
        </pc:sldMkLst>
        <pc:spChg chg="mod">
          <ac:chgData name="Robin Khalfa" userId="384e40ca-c472-4f57-9d1d-0e904a7a7a13" providerId="ADAL" clId="{547C8DFB-5D67-4D5E-84F8-DF581AB94CCA}" dt="2025-05-21T04:34:44.827" v="2" actId="20577"/>
          <ac:spMkLst>
            <pc:docMk/>
            <pc:sldMk cId="2923415521" sldId="355"/>
            <ac:spMk id="4" creationId="{AE492CF8-E9B6-F965-1F12-BAD3283E985A}"/>
          </ac:spMkLst>
        </pc:spChg>
      </pc:sldChg>
    </pc:docChg>
  </pc:docChgLst>
  <pc:docChgLst>
    <pc:chgData name="Robin Khalfa" userId="384e40ca-c472-4f57-9d1d-0e904a7a7a13" providerId="ADAL" clId="{2C9EA91A-C066-4726-8317-A2A2D129E90B}"/>
    <pc:docChg chg="undo custSel addSld delSld modSld sldOrd">
      <pc:chgData name="Robin Khalfa" userId="384e40ca-c472-4f57-9d1d-0e904a7a7a13" providerId="ADAL" clId="{2C9EA91A-C066-4726-8317-A2A2D129E90B}" dt="2025-05-20T07:40:16.403" v="10248" actId="20577"/>
      <pc:docMkLst>
        <pc:docMk/>
      </pc:docMkLst>
      <pc:sldChg chg="modSp mod">
        <pc:chgData name="Robin Khalfa" userId="384e40ca-c472-4f57-9d1d-0e904a7a7a13" providerId="ADAL" clId="{2C9EA91A-C066-4726-8317-A2A2D129E90B}" dt="2025-04-23T15:52:18.494" v="2279" actId="20577"/>
        <pc:sldMkLst>
          <pc:docMk/>
          <pc:sldMk cId="3697620251" sldId="256"/>
        </pc:sldMkLst>
        <pc:spChg chg="mod">
          <ac:chgData name="Robin Khalfa" userId="384e40ca-c472-4f57-9d1d-0e904a7a7a13" providerId="ADAL" clId="{2C9EA91A-C066-4726-8317-A2A2D129E90B}" dt="2025-04-23T15:52:18.494" v="2279" actId="20577"/>
          <ac:spMkLst>
            <pc:docMk/>
            <pc:sldMk cId="3697620251" sldId="256"/>
            <ac:spMk id="2" creationId="{80BF86D2-00C1-AED1-88C3-3C840783FD29}"/>
          </ac:spMkLst>
        </pc:spChg>
      </pc:sldChg>
      <pc:sldChg chg="del">
        <pc:chgData name="Robin Khalfa" userId="384e40ca-c472-4f57-9d1d-0e904a7a7a13" providerId="ADAL" clId="{2C9EA91A-C066-4726-8317-A2A2D129E90B}" dt="2025-04-23T13:44:48.116" v="0" actId="47"/>
        <pc:sldMkLst>
          <pc:docMk/>
          <pc:sldMk cId="2342049492" sldId="258"/>
        </pc:sldMkLst>
      </pc:sldChg>
      <pc:sldChg chg="modSp mod">
        <pc:chgData name="Robin Khalfa" userId="384e40ca-c472-4f57-9d1d-0e904a7a7a13" providerId="ADAL" clId="{2C9EA91A-C066-4726-8317-A2A2D129E90B}" dt="2025-05-20T07:32:41.828" v="10201" actId="20577"/>
        <pc:sldMkLst>
          <pc:docMk/>
          <pc:sldMk cId="3632975375" sldId="261"/>
        </pc:sldMkLst>
        <pc:spChg chg="mod">
          <ac:chgData name="Robin Khalfa" userId="384e40ca-c472-4f57-9d1d-0e904a7a7a13" providerId="ADAL" clId="{2C9EA91A-C066-4726-8317-A2A2D129E90B}" dt="2025-05-20T07:32:41.828" v="10201" actId="20577"/>
          <ac:spMkLst>
            <pc:docMk/>
            <pc:sldMk cId="3632975375" sldId="261"/>
            <ac:spMk id="4" creationId="{8182719F-B376-5E4F-AD0D-41414D4FF57E}"/>
          </ac:spMkLst>
        </pc:spChg>
      </pc:sldChg>
      <pc:sldChg chg="modSp del mod">
        <pc:chgData name="Robin Khalfa" userId="384e40ca-c472-4f57-9d1d-0e904a7a7a13" providerId="ADAL" clId="{2C9EA91A-C066-4726-8317-A2A2D129E90B}" dt="2025-04-24T09:37:25.246" v="6234" actId="47"/>
        <pc:sldMkLst>
          <pc:docMk/>
          <pc:sldMk cId="2445842478" sldId="262"/>
        </pc:sldMkLst>
      </pc:sldChg>
      <pc:sldChg chg="del">
        <pc:chgData name="Robin Khalfa" userId="384e40ca-c472-4f57-9d1d-0e904a7a7a13" providerId="ADAL" clId="{2C9EA91A-C066-4726-8317-A2A2D129E90B}" dt="2025-04-25T12:43:17.375" v="8980" actId="47"/>
        <pc:sldMkLst>
          <pc:docMk/>
          <pc:sldMk cId="885207975" sldId="263"/>
        </pc:sldMkLst>
      </pc:sldChg>
      <pc:sldChg chg="del">
        <pc:chgData name="Robin Khalfa" userId="384e40ca-c472-4f57-9d1d-0e904a7a7a13" providerId="ADAL" clId="{2C9EA91A-C066-4726-8317-A2A2D129E90B}" dt="2025-04-25T12:43:17.375" v="8980" actId="47"/>
        <pc:sldMkLst>
          <pc:docMk/>
          <pc:sldMk cId="147326468" sldId="264"/>
        </pc:sldMkLst>
      </pc:sldChg>
      <pc:sldChg chg="del">
        <pc:chgData name="Robin Khalfa" userId="384e40ca-c472-4f57-9d1d-0e904a7a7a13" providerId="ADAL" clId="{2C9EA91A-C066-4726-8317-A2A2D129E90B}" dt="2025-04-25T12:43:17.375" v="8980" actId="47"/>
        <pc:sldMkLst>
          <pc:docMk/>
          <pc:sldMk cId="300286770" sldId="265"/>
        </pc:sldMkLst>
      </pc:sldChg>
      <pc:sldChg chg="del">
        <pc:chgData name="Robin Khalfa" userId="384e40ca-c472-4f57-9d1d-0e904a7a7a13" providerId="ADAL" clId="{2C9EA91A-C066-4726-8317-A2A2D129E90B}" dt="2025-04-25T12:43:17.375" v="8980" actId="47"/>
        <pc:sldMkLst>
          <pc:docMk/>
          <pc:sldMk cId="2653444546" sldId="266"/>
        </pc:sldMkLst>
      </pc:sldChg>
      <pc:sldChg chg="del">
        <pc:chgData name="Robin Khalfa" userId="384e40ca-c472-4f57-9d1d-0e904a7a7a13" providerId="ADAL" clId="{2C9EA91A-C066-4726-8317-A2A2D129E90B}" dt="2025-04-25T12:43:17.375" v="8980" actId="47"/>
        <pc:sldMkLst>
          <pc:docMk/>
          <pc:sldMk cId="2470569556" sldId="267"/>
        </pc:sldMkLst>
      </pc:sldChg>
      <pc:sldChg chg="del">
        <pc:chgData name="Robin Khalfa" userId="384e40ca-c472-4f57-9d1d-0e904a7a7a13" providerId="ADAL" clId="{2C9EA91A-C066-4726-8317-A2A2D129E90B}" dt="2025-04-25T12:43:17.375" v="8980" actId="47"/>
        <pc:sldMkLst>
          <pc:docMk/>
          <pc:sldMk cId="2794435720" sldId="268"/>
        </pc:sldMkLst>
      </pc:sldChg>
      <pc:sldChg chg="del">
        <pc:chgData name="Robin Khalfa" userId="384e40ca-c472-4f57-9d1d-0e904a7a7a13" providerId="ADAL" clId="{2C9EA91A-C066-4726-8317-A2A2D129E90B}" dt="2025-04-25T12:43:17.375" v="8980" actId="47"/>
        <pc:sldMkLst>
          <pc:docMk/>
          <pc:sldMk cId="1999354587" sldId="269"/>
        </pc:sldMkLst>
      </pc:sldChg>
      <pc:sldChg chg="del">
        <pc:chgData name="Robin Khalfa" userId="384e40ca-c472-4f57-9d1d-0e904a7a7a13" providerId="ADAL" clId="{2C9EA91A-C066-4726-8317-A2A2D129E90B}" dt="2025-04-25T12:43:17.375" v="8980" actId="47"/>
        <pc:sldMkLst>
          <pc:docMk/>
          <pc:sldMk cId="354844981" sldId="270"/>
        </pc:sldMkLst>
      </pc:sldChg>
      <pc:sldChg chg="del">
        <pc:chgData name="Robin Khalfa" userId="384e40ca-c472-4f57-9d1d-0e904a7a7a13" providerId="ADAL" clId="{2C9EA91A-C066-4726-8317-A2A2D129E90B}" dt="2025-04-25T12:43:17.375" v="8980" actId="47"/>
        <pc:sldMkLst>
          <pc:docMk/>
          <pc:sldMk cId="2391441761" sldId="271"/>
        </pc:sldMkLst>
      </pc:sldChg>
      <pc:sldChg chg="del">
        <pc:chgData name="Robin Khalfa" userId="384e40ca-c472-4f57-9d1d-0e904a7a7a13" providerId="ADAL" clId="{2C9EA91A-C066-4726-8317-A2A2D129E90B}" dt="2025-04-25T12:43:17.375" v="8980" actId="47"/>
        <pc:sldMkLst>
          <pc:docMk/>
          <pc:sldMk cId="227570845" sldId="272"/>
        </pc:sldMkLst>
      </pc:sldChg>
      <pc:sldChg chg="del">
        <pc:chgData name="Robin Khalfa" userId="384e40ca-c472-4f57-9d1d-0e904a7a7a13" providerId="ADAL" clId="{2C9EA91A-C066-4726-8317-A2A2D129E90B}" dt="2025-04-25T12:43:17.375" v="8980" actId="47"/>
        <pc:sldMkLst>
          <pc:docMk/>
          <pc:sldMk cId="2267253011" sldId="273"/>
        </pc:sldMkLst>
      </pc:sldChg>
      <pc:sldChg chg="del">
        <pc:chgData name="Robin Khalfa" userId="384e40ca-c472-4f57-9d1d-0e904a7a7a13" providerId="ADAL" clId="{2C9EA91A-C066-4726-8317-A2A2D129E90B}" dt="2025-04-25T12:43:17.375" v="8980" actId="47"/>
        <pc:sldMkLst>
          <pc:docMk/>
          <pc:sldMk cId="3895818044" sldId="274"/>
        </pc:sldMkLst>
      </pc:sldChg>
      <pc:sldChg chg="del">
        <pc:chgData name="Robin Khalfa" userId="384e40ca-c472-4f57-9d1d-0e904a7a7a13" providerId="ADAL" clId="{2C9EA91A-C066-4726-8317-A2A2D129E90B}" dt="2025-04-25T12:43:17.375" v="8980" actId="47"/>
        <pc:sldMkLst>
          <pc:docMk/>
          <pc:sldMk cId="1662311897" sldId="275"/>
        </pc:sldMkLst>
      </pc:sldChg>
      <pc:sldChg chg="del">
        <pc:chgData name="Robin Khalfa" userId="384e40ca-c472-4f57-9d1d-0e904a7a7a13" providerId="ADAL" clId="{2C9EA91A-C066-4726-8317-A2A2D129E90B}" dt="2025-04-25T12:43:17.375" v="8980" actId="47"/>
        <pc:sldMkLst>
          <pc:docMk/>
          <pc:sldMk cId="2396621788" sldId="276"/>
        </pc:sldMkLst>
      </pc:sldChg>
      <pc:sldChg chg="del">
        <pc:chgData name="Robin Khalfa" userId="384e40ca-c472-4f57-9d1d-0e904a7a7a13" providerId="ADAL" clId="{2C9EA91A-C066-4726-8317-A2A2D129E90B}" dt="2025-04-25T12:43:17.375" v="8980" actId="47"/>
        <pc:sldMkLst>
          <pc:docMk/>
          <pc:sldMk cId="1560673967" sldId="277"/>
        </pc:sldMkLst>
      </pc:sldChg>
      <pc:sldChg chg="del">
        <pc:chgData name="Robin Khalfa" userId="384e40ca-c472-4f57-9d1d-0e904a7a7a13" providerId="ADAL" clId="{2C9EA91A-C066-4726-8317-A2A2D129E90B}" dt="2025-04-25T12:43:17.375" v="8980" actId="47"/>
        <pc:sldMkLst>
          <pc:docMk/>
          <pc:sldMk cId="1199030606" sldId="278"/>
        </pc:sldMkLst>
      </pc:sldChg>
      <pc:sldChg chg="del">
        <pc:chgData name="Robin Khalfa" userId="384e40ca-c472-4f57-9d1d-0e904a7a7a13" providerId="ADAL" clId="{2C9EA91A-C066-4726-8317-A2A2D129E90B}" dt="2025-04-25T12:43:17.375" v="8980" actId="47"/>
        <pc:sldMkLst>
          <pc:docMk/>
          <pc:sldMk cId="1343382616" sldId="279"/>
        </pc:sldMkLst>
      </pc:sldChg>
      <pc:sldChg chg="del">
        <pc:chgData name="Robin Khalfa" userId="384e40ca-c472-4f57-9d1d-0e904a7a7a13" providerId="ADAL" clId="{2C9EA91A-C066-4726-8317-A2A2D129E90B}" dt="2025-04-25T12:43:17.375" v="8980" actId="47"/>
        <pc:sldMkLst>
          <pc:docMk/>
          <pc:sldMk cId="2725485093" sldId="280"/>
        </pc:sldMkLst>
      </pc:sldChg>
      <pc:sldChg chg="del">
        <pc:chgData name="Robin Khalfa" userId="384e40ca-c472-4f57-9d1d-0e904a7a7a13" providerId="ADAL" clId="{2C9EA91A-C066-4726-8317-A2A2D129E90B}" dt="2025-04-25T12:43:17.375" v="8980" actId="47"/>
        <pc:sldMkLst>
          <pc:docMk/>
          <pc:sldMk cId="3729166892" sldId="281"/>
        </pc:sldMkLst>
      </pc:sldChg>
      <pc:sldChg chg="del">
        <pc:chgData name="Robin Khalfa" userId="384e40ca-c472-4f57-9d1d-0e904a7a7a13" providerId="ADAL" clId="{2C9EA91A-C066-4726-8317-A2A2D129E90B}" dt="2025-04-25T12:43:17.375" v="8980" actId="47"/>
        <pc:sldMkLst>
          <pc:docMk/>
          <pc:sldMk cId="54251285" sldId="282"/>
        </pc:sldMkLst>
      </pc:sldChg>
      <pc:sldChg chg="del">
        <pc:chgData name="Robin Khalfa" userId="384e40ca-c472-4f57-9d1d-0e904a7a7a13" providerId="ADAL" clId="{2C9EA91A-C066-4726-8317-A2A2D129E90B}" dt="2025-04-25T12:43:17.375" v="8980" actId="47"/>
        <pc:sldMkLst>
          <pc:docMk/>
          <pc:sldMk cId="543601728" sldId="283"/>
        </pc:sldMkLst>
      </pc:sldChg>
      <pc:sldChg chg="del">
        <pc:chgData name="Robin Khalfa" userId="384e40ca-c472-4f57-9d1d-0e904a7a7a13" providerId="ADAL" clId="{2C9EA91A-C066-4726-8317-A2A2D129E90B}" dt="2025-04-25T12:43:17.375" v="8980" actId="47"/>
        <pc:sldMkLst>
          <pc:docMk/>
          <pc:sldMk cId="2885348970" sldId="284"/>
        </pc:sldMkLst>
      </pc:sldChg>
      <pc:sldChg chg="del">
        <pc:chgData name="Robin Khalfa" userId="384e40ca-c472-4f57-9d1d-0e904a7a7a13" providerId="ADAL" clId="{2C9EA91A-C066-4726-8317-A2A2D129E90B}" dt="2025-04-25T12:43:17.375" v="8980" actId="47"/>
        <pc:sldMkLst>
          <pc:docMk/>
          <pc:sldMk cId="2621000394" sldId="285"/>
        </pc:sldMkLst>
      </pc:sldChg>
      <pc:sldChg chg="del">
        <pc:chgData name="Robin Khalfa" userId="384e40ca-c472-4f57-9d1d-0e904a7a7a13" providerId="ADAL" clId="{2C9EA91A-C066-4726-8317-A2A2D129E90B}" dt="2025-04-25T12:43:17.375" v="8980" actId="47"/>
        <pc:sldMkLst>
          <pc:docMk/>
          <pc:sldMk cId="2565865328" sldId="286"/>
        </pc:sldMkLst>
      </pc:sldChg>
      <pc:sldChg chg="del">
        <pc:chgData name="Robin Khalfa" userId="384e40ca-c472-4f57-9d1d-0e904a7a7a13" providerId="ADAL" clId="{2C9EA91A-C066-4726-8317-A2A2D129E90B}" dt="2025-04-25T12:43:17.375" v="8980" actId="47"/>
        <pc:sldMkLst>
          <pc:docMk/>
          <pc:sldMk cId="3465747168" sldId="287"/>
        </pc:sldMkLst>
      </pc:sldChg>
      <pc:sldChg chg="del">
        <pc:chgData name="Robin Khalfa" userId="384e40ca-c472-4f57-9d1d-0e904a7a7a13" providerId="ADAL" clId="{2C9EA91A-C066-4726-8317-A2A2D129E90B}" dt="2025-04-25T12:43:17.375" v="8980" actId="47"/>
        <pc:sldMkLst>
          <pc:docMk/>
          <pc:sldMk cId="3210466781" sldId="288"/>
        </pc:sldMkLst>
      </pc:sldChg>
      <pc:sldChg chg="del">
        <pc:chgData name="Robin Khalfa" userId="384e40ca-c472-4f57-9d1d-0e904a7a7a13" providerId="ADAL" clId="{2C9EA91A-C066-4726-8317-A2A2D129E90B}" dt="2025-04-25T12:43:17.375" v="8980" actId="47"/>
        <pc:sldMkLst>
          <pc:docMk/>
          <pc:sldMk cId="2090836996" sldId="289"/>
        </pc:sldMkLst>
      </pc:sldChg>
      <pc:sldChg chg="del">
        <pc:chgData name="Robin Khalfa" userId="384e40ca-c472-4f57-9d1d-0e904a7a7a13" providerId="ADAL" clId="{2C9EA91A-C066-4726-8317-A2A2D129E90B}" dt="2025-04-25T12:43:17.375" v="8980" actId="47"/>
        <pc:sldMkLst>
          <pc:docMk/>
          <pc:sldMk cId="2168675178" sldId="290"/>
        </pc:sldMkLst>
      </pc:sldChg>
      <pc:sldChg chg="del">
        <pc:chgData name="Robin Khalfa" userId="384e40ca-c472-4f57-9d1d-0e904a7a7a13" providerId="ADAL" clId="{2C9EA91A-C066-4726-8317-A2A2D129E90B}" dt="2025-04-25T12:43:17.375" v="8980" actId="47"/>
        <pc:sldMkLst>
          <pc:docMk/>
          <pc:sldMk cId="2047078473" sldId="291"/>
        </pc:sldMkLst>
      </pc:sldChg>
      <pc:sldChg chg="del">
        <pc:chgData name="Robin Khalfa" userId="384e40ca-c472-4f57-9d1d-0e904a7a7a13" providerId="ADAL" clId="{2C9EA91A-C066-4726-8317-A2A2D129E90B}" dt="2025-04-25T12:43:17.375" v="8980" actId="47"/>
        <pc:sldMkLst>
          <pc:docMk/>
          <pc:sldMk cId="3591292397" sldId="292"/>
        </pc:sldMkLst>
      </pc:sldChg>
      <pc:sldChg chg="del">
        <pc:chgData name="Robin Khalfa" userId="384e40ca-c472-4f57-9d1d-0e904a7a7a13" providerId="ADAL" clId="{2C9EA91A-C066-4726-8317-A2A2D129E90B}" dt="2025-04-25T12:43:17.375" v="8980" actId="47"/>
        <pc:sldMkLst>
          <pc:docMk/>
          <pc:sldMk cId="131680702" sldId="293"/>
        </pc:sldMkLst>
      </pc:sldChg>
      <pc:sldChg chg="del">
        <pc:chgData name="Robin Khalfa" userId="384e40ca-c472-4f57-9d1d-0e904a7a7a13" providerId="ADAL" clId="{2C9EA91A-C066-4726-8317-A2A2D129E90B}" dt="2025-04-25T12:43:17.375" v="8980" actId="47"/>
        <pc:sldMkLst>
          <pc:docMk/>
          <pc:sldMk cId="3702810776" sldId="294"/>
        </pc:sldMkLst>
      </pc:sldChg>
      <pc:sldChg chg="del">
        <pc:chgData name="Robin Khalfa" userId="384e40ca-c472-4f57-9d1d-0e904a7a7a13" providerId="ADAL" clId="{2C9EA91A-C066-4726-8317-A2A2D129E90B}" dt="2025-04-25T12:43:17.375" v="8980" actId="47"/>
        <pc:sldMkLst>
          <pc:docMk/>
          <pc:sldMk cId="3438581719" sldId="295"/>
        </pc:sldMkLst>
      </pc:sldChg>
      <pc:sldChg chg="del">
        <pc:chgData name="Robin Khalfa" userId="384e40ca-c472-4f57-9d1d-0e904a7a7a13" providerId="ADAL" clId="{2C9EA91A-C066-4726-8317-A2A2D129E90B}" dt="2025-04-25T12:43:17.375" v="8980" actId="47"/>
        <pc:sldMkLst>
          <pc:docMk/>
          <pc:sldMk cId="2281733780" sldId="296"/>
        </pc:sldMkLst>
      </pc:sldChg>
      <pc:sldChg chg="del">
        <pc:chgData name="Robin Khalfa" userId="384e40ca-c472-4f57-9d1d-0e904a7a7a13" providerId="ADAL" clId="{2C9EA91A-C066-4726-8317-A2A2D129E90B}" dt="2025-04-25T12:43:17.375" v="8980" actId="47"/>
        <pc:sldMkLst>
          <pc:docMk/>
          <pc:sldMk cId="1562157016" sldId="297"/>
        </pc:sldMkLst>
      </pc:sldChg>
      <pc:sldChg chg="del">
        <pc:chgData name="Robin Khalfa" userId="384e40ca-c472-4f57-9d1d-0e904a7a7a13" providerId="ADAL" clId="{2C9EA91A-C066-4726-8317-A2A2D129E90B}" dt="2025-04-25T12:43:17.375" v="8980" actId="47"/>
        <pc:sldMkLst>
          <pc:docMk/>
          <pc:sldMk cId="3585119424" sldId="298"/>
        </pc:sldMkLst>
      </pc:sldChg>
      <pc:sldChg chg="del">
        <pc:chgData name="Robin Khalfa" userId="384e40ca-c472-4f57-9d1d-0e904a7a7a13" providerId="ADAL" clId="{2C9EA91A-C066-4726-8317-A2A2D129E90B}" dt="2025-04-25T12:43:17.375" v="8980" actId="47"/>
        <pc:sldMkLst>
          <pc:docMk/>
          <pc:sldMk cId="1989306060" sldId="299"/>
        </pc:sldMkLst>
      </pc:sldChg>
      <pc:sldChg chg="del">
        <pc:chgData name="Robin Khalfa" userId="384e40ca-c472-4f57-9d1d-0e904a7a7a13" providerId="ADAL" clId="{2C9EA91A-C066-4726-8317-A2A2D129E90B}" dt="2025-04-25T12:43:17.375" v="8980" actId="47"/>
        <pc:sldMkLst>
          <pc:docMk/>
          <pc:sldMk cId="3114843544" sldId="300"/>
        </pc:sldMkLst>
      </pc:sldChg>
      <pc:sldChg chg="del">
        <pc:chgData name="Robin Khalfa" userId="384e40ca-c472-4f57-9d1d-0e904a7a7a13" providerId="ADAL" clId="{2C9EA91A-C066-4726-8317-A2A2D129E90B}" dt="2025-04-25T12:43:17.375" v="8980" actId="47"/>
        <pc:sldMkLst>
          <pc:docMk/>
          <pc:sldMk cId="2340289813" sldId="302"/>
        </pc:sldMkLst>
      </pc:sldChg>
      <pc:sldChg chg="del">
        <pc:chgData name="Robin Khalfa" userId="384e40ca-c472-4f57-9d1d-0e904a7a7a13" providerId="ADAL" clId="{2C9EA91A-C066-4726-8317-A2A2D129E90B}" dt="2025-04-25T12:43:17.375" v="8980" actId="47"/>
        <pc:sldMkLst>
          <pc:docMk/>
          <pc:sldMk cId="3012779672" sldId="304"/>
        </pc:sldMkLst>
      </pc:sldChg>
      <pc:sldChg chg="addSp modSp mod modNotesTx">
        <pc:chgData name="Robin Khalfa" userId="384e40ca-c472-4f57-9d1d-0e904a7a7a13" providerId="ADAL" clId="{2C9EA91A-C066-4726-8317-A2A2D129E90B}" dt="2025-04-23T15:54:03.794" v="2366" actId="20577"/>
        <pc:sldMkLst>
          <pc:docMk/>
          <pc:sldMk cId="2326709348" sldId="305"/>
        </pc:sldMkLst>
        <pc:spChg chg="mod">
          <ac:chgData name="Robin Khalfa" userId="384e40ca-c472-4f57-9d1d-0e904a7a7a13" providerId="ADAL" clId="{2C9EA91A-C066-4726-8317-A2A2D129E90B}" dt="2025-04-23T15:52:41.100" v="2332" actId="403"/>
          <ac:spMkLst>
            <pc:docMk/>
            <pc:sldMk cId="2326709348" sldId="305"/>
            <ac:spMk id="2" creationId="{65527BE6-8705-016A-27A4-F101A90BAD5B}"/>
          </ac:spMkLst>
        </pc:spChg>
        <pc:spChg chg="mod">
          <ac:chgData name="Robin Khalfa" userId="384e40ca-c472-4f57-9d1d-0e904a7a7a13" providerId="ADAL" clId="{2C9EA91A-C066-4726-8317-A2A2D129E90B}" dt="2025-04-23T15:54:03.794" v="2366" actId="20577"/>
          <ac:spMkLst>
            <pc:docMk/>
            <pc:sldMk cId="2326709348" sldId="305"/>
            <ac:spMk id="4" creationId="{38A9DA39-ECFA-3C21-9BEB-6AB65D6391C3}"/>
          </ac:spMkLst>
        </pc:spChg>
      </pc:sldChg>
      <pc:sldChg chg="addSp delSp modSp mod modNotesTx">
        <pc:chgData name="Robin Khalfa" userId="384e40ca-c472-4f57-9d1d-0e904a7a7a13" providerId="ADAL" clId="{2C9EA91A-C066-4726-8317-A2A2D129E90B}" dt="2025-04-23T15:53:09.367" v="2340"/>
        <pc:sldMkLst>
          <pc:docMk/>
          <pc:sldMk cId="1125305787" sldId="306"/>
        </pc:sldMkLst>
        <pc:spChg chg="mod">
          <ac:chgData name="Robin Khalfa" userId="384e40ca-c472-4f57-9d1d-0e904a7a7a13" providerId="ADAL" clId="{2C9EA91A-C066-4726-8317-A2A2D129E90B}" dt="2025-04-23T14:44:50.258" v="1191" actId="20577"/>
          <ac:spMkLst>
            <pc:docMk/>
            <pc:sldMk cId="1125305787" sldId="306"/>
            <ac:spMk id="3" creationId="{C213EC51-D9D5-A140-4BDF-36B6461F5849}"/>
          </ac:spMkLst>
        </pc:spChg>
        <pc:spChg chg="mod">
          <ac:chgData name="Robin Khalfa" userId="384e40ca-c472-4f57-9d1d-0e904a7a7a13" providerId="ADAL" clId="{2C9EA91A-C066-4726-8317-A2A2D129E90B}" dt="2025-04-23T14:56:08.276" v="1471" actId="120"/>
          <ac:spMkLst>
            <pc:docMk/>
            <pc:sldMk cId="1125305787" sldId="306"/>
            <ac:spMk id="4" creationId="{2311997C-9E6B-178A-2A13-C9E9E20FBDAC}"/>
          </ac:spMkLst>
        </pc:spChg>
        <pc:spChg chg="add mod">
          <ac:chgData name="Robin Khalfa" userId="384e40ca-c472-4f57-9d1d-0e904a7a7a13" providerId="ADAL" clId="{2C9EA91A-C066-4726-8317-A2A2D129E90B}" dt="2025-04-23T15:53:09.367" v="2340"/>
          <ac:spMkLst>
            <pc:docMk/>
            <pc:sldMk cId="1125305787" sldId="306"/>
            <ac:spMk id="7" creationId="{3CDE3306-F057-A45E-90B3-303CBB6444E2}"/>
          </ac:spMkLst>
        </pc:spChg>
      </pc:sldChg>
      <pc:sldChg chg="addSp delSp modSp mod modNotesTx">
        <pc:chgData name="Robin Khalfa" userId="384e40ca-c472-4f57-9d1d-0e904a7a7a13" providerId="ADAL" clId="{2C9EA91A-C066-4726-8317-A2A2D129E90B}" dt="2025-04-23T15:53:35.991" v="2352"/>
        <pc:sldMkLst>
          <pc:docMk/>
          <pc:sldMk cId="966292053" sldId="307"/>
        </pc:sldMkLst>
        <pc:spChg chg="mod">
          <ac:chgData name="Robin Khalfa" userId="384e40ca-c472-4f57-9d1d-0e904a7a7a13" providerId="ADAL" clId="{2C9EA91A-C066-4726-8317-A2A2D129E90B}" dt="2025-04-23T15:28:36.804" v="1779" actId="20577"/>
          <ac:spMkLst>
            <pc:docMk/>
            <pc:sldMk cId="966292053" sldId="307"/>
            <ac:spMk id="3" creationId="{19B3B698-12C2-64ED-B735-AD6AB880EC52}"/>
          </ac:spMkLst>
        </pc:spChg>
        <pc:spChg chg="mod">
          <ac:chgData name="Robin Khalfa" userId="384e40ca-c472-4f57-9d1d-0e904a7a7a13" providerId="ADAL" clId="{2C9EA91A-C066-4726-8317-A2A2D129E90B}" dt="2025-04-23T15:29:52.154" v="1795" actId="20577"/>
          <ac:spMkLst>
            <pc:docMk/>
            <pc:sldMk cId="966292053" sldId="307"/>
            <ac:spMk id="4" creationId="{C1DF4A29-FECC-57AE-CE53-B861C84941F6}"/>
          </ac:spMkLst>
        </pc:spChg>
        <pc:spChg chg="add mod">
          <ac:chgData name="Robin Khalfa" userId="384e40ca-c472-4f57-9d1d-0e904a7a7a13" providerId="ADAL" clId="{2C9EA91A-C066-4726-8317-A2A2D129E90B}" dt="2025-04-23T15:53:35.991" v="2352"/>
          <ac:spMkLst>
            <pc:docMk/>
            <pc:sldMk cId="966292053" sldId="307"/>
            <ac:spMk id="7" creationId="{4BC85159-F35F-E11D-A6C1-82D5186E0B90}"/>
          </ac:spMkLst>
        </pc:spChg>
      </pc:sldChg>
      <pc:sldChg chg="addSp delSp modSp del mod">
        <pc:chgData name="Robin Khalfa" userId="384e40ca-c472-4f57-9d1d-0e904a7a7a13" providerId="ADAL" clId="{2C9EA91A-C066-4726-8317-A2A2D129E90B}" dt="2025-04-23T16:24:59.394" v="2378" actId="47"/>
        <pc:sldMkLst>
          <pc:docMk/>
          <pc:sldMk cId="2846856954" sldId="308"/>
        </pc:sldMkLst>
      </pc:sldChg>
      <pc:sldChg chg="del">
        <pc:chgData name="Robin Khalfa" userId="384e40ca-c472-4f57-9d1d-0e904a7a7a13" providerId="ADAL" clId="{2C9EA91A-C066-4726-8317-A2A2D129E90B}" dt="2025-04-25T12:43:17.375" v="8980" actId="47"/>
        <pc:sldMkLst>
          <pc:docMk/>
          <pc:sldMk cId="4002168655" sldId="309"/>
        </pc:sldMkLst>
      </pc:sldChg>
      <pc:sldChg chg="del">
        <pc:chgData name="Robin Khalfa" userId="384e40ca-c472-4f57-9d1d-0e904a7a7a13" providerId="ADAL" clId="{2C9EA91A-C066-4726-8317-A2A2D129E90B}" dt="2025-04-25T12:43:17.375" v="8980" actId="47"/>
        <pc:sldMkLst>
          <pc:docMk/>
          <pc:sldMk cId="349370096" sldId="310"/>
        </pc:sldMkLst>
      </pc:sldChg>
      <pc:sldChg chg="del">
        <pc:chgData name="Robin Khalfa" userId="384e40ca-c472-4f57-9d1d-0e904a7a7a13" providerId="ADAL" clId="{2C9EA91A-C066-4726-8317-A2A2D129E90B}" dt="2025-04-25T12:43:17.375" v="8980" actId="47"/>
        <pc:sldMkLst>
          <pc:docMk/>
          <pc:sldMk cId="1420664551" sldId="312"/>
        </pc:sldMkLst>
      </pc:sldChg>
      <pc:sldChg chg="del">
        <pc:chgData name="Robin Khalfa" userId="384e40ca-c472-4f57-9d1d-0e904a7a7a13" providerId="ADAL" clId="{2C9EA91A-C066-4726-8317-A2A2D129E90B}" dt="2025-04-25T12:43:17.375" v="8980" actId="47"/>
        <pc:sldMkLst>
          <pc:docMk/>
          <pc:sldMk cId="2826875351" sldId="313"/>
        </pc:sldMkLst>
      </pc:sldChg>
      <pc:sldChg chg="del">
        <pc:chgData name="Robin Khalfa" userId="384e40ca-c472-4f57-9d1d-0e904a7a7a13" providerId="ADAL" clId="{2C9EA91A-C066-4726-8317-A2A2D129E90B}" dt="2025-04-25T12:43:17.375" v="8980" actId="47"/>
        <pc:sldMkLst>
          <pc:docMk/>
          <pc:sldMk cId="3582731051" sldId="314"/>
        </pc:sldMkLst>
      </pc:sldChg>
      <pc:sldChg chg="del">
        <pc:chgData name="Robin Khalfa" userId="384e40ca-c472-4f57-9d1d-0e904a7a7a13" providerId="ADAL" clId="{2C9EA91A-C066-4726-8317-A2A2D129E90B}" dt="2025-04-25T12:43:17.375" v="8980" actId="47"/>
        <pc:sldMkLst>
          <pc:docMk/>
          <pc:sldMk cId="291473874" sldId="315"/>
        </pc:sldMkLst>
      </pc:sldChg>
      <pc:sldChg chg="del">
        <pc:chgData name="Robin Khalfa" userId="384e40ca-c472-4f57-9d1d-0e904a7a7a13" providerId="ADAL" clId="{2C9EA91A-C066-4726-8317-A2A2D129E90B}" dt="2025-04-25T12:43:17.375" v="8980" actId="47"/>
        <pc:sldMkLst>
          <pc:docMk/>
          <pc:sldMk cId="192088816" sldId="316"/>
        </pc:sldMkLst>
      </pc:sldChg>
      <pc:sldChg chg="modSp mod ord modNotesTx">
        <pc:chgData name="Robin Khalfa" userId="384e40ca-c472-4f57-9d1d-0e904a7a7a13" providerId="ADAL" clId="{2C9EA91A-C066-4726-8317-A2A2D129E90B}" dt="2025-04-25T11:49:04.066" v="8321" actId="313"/>
        <pc:sldMkLst>
          <pc:docMk/>
          <pc:sldMk cId="1421632890" sldId="317"/>
        </pc:sldMkLst>
        <pc:spChg chg="mod">
          <ac:chgData name="Robin Khalfa" userId="384e40ca-c472-4f57-9d1d-0e904a7a7a13" providerId="ADAL" clId="{2C9EA91A-C066-4726-8317-A2A2D129E90B}" dt="2025-04-25T11:40:30.804" v="8197" actId="404"/>
          <ac:spMkLst>
            <pc:docMk/>
            <pc:sldMk cId="1421632890" sldId="317"/>
            <ac:spMk id="2" creationId="{35298AF2-620A-FD73-3AED-9816F9E8A703}"/>
          </ac:spMkLst>
        </pc:spChg>
        <pc:spChg chg="mod">
          <ac:chgData name="Robin Khalfa" userId="384e40ca-c472-4f57-9d1d-0e904a7a7a13" providerId="ADAL" clId="{2C9EA91A-C066-4726-8317-A2A2D129E90B}" dt="2025-04-25T11:40:44.779" v="8224" actId="20577"/>
          <ac:spMkLst>
            <pc:docMk/>
            <pc:sldMk cId="1421632890" sldId="317"/>
            <ac:spMk id="3" creationId="{FE103F9B-8D13-7488-426D-B625845D89F4}"/>
          </ac:spMkLst>
        </pc:spChg>
        <pc:spChg chg="mod">
          <ac:chgData name="Robin Khalfa" userId="384e40ca-c472-4f57-9d1d-0e904a7a7a13" providerId="ADAL" clId="{2C9EA91A-C066-4726-8317-A2A2D129E90B}" dt="2025-04-25T11:49:04.066" v="8321" actId="313"/>
          <ac:spMkLst>
            <pc:docMk/>
            <pc:sldMk cId="1421632890" sldId="317"/>
            <ac:spMk id="4" creationId="{8C886BCF-29AD-C589-F3E4-5B308A214CB9}"/>
          </ac:spMkLst>
        </pc:spChg>
      </pc:sldChg>
      <pc:sldChg chg="del">
        <pc:chgData name="Robin Khalfa" userId="384e40ca-c472-4f57-9d1d-0e904a7a7a13" providerId="ADAL" clId="{2C9EA91A-C066-4726-8317-A2A2D129E90B}" dt="2025-04-25T12:43:17.375" v="8980" actId="47"/>
        <pc:sldMkLst>
          <pc:docMk/>
          <pc:sldMk cId="2771120519" sldId="318"/>
        </pc:sldMkLst>
      </pc:sldChg>
      <pc:sldChg chg="addSp delSp modSp add mod modNotesTx">
        <pc:chgData name="Robin Khalfa" userId="384e40ca-c472-4f57-9d1d-0e904a7a7a13" providerId="ADAL" clId="{2C9EA91A-C066-4726-8317-A2A2D129E90B}" dt="2025-04-23T15:52:48.635" v="2334" actId="404"/>
        <pc:sldMkLst>
          <pc:docMk/>
          <pc:sldMk cId="1542167137" sldId="319"/>
        </pc:sldMkLst>
        <pc:spChg chg="mod">
          <ac:chgData name="Robin Khalfa" userId="384e40ca-c472-4f57-9d1d-0e904a7a7a13" providerId="ADAL" clId="{2C9EA91A-C066-4726-8317-A2A2D129E90B}" dt="2025-04-23T15:52:48.635" v="2334" actId="404"/>
          <ac:spMkLst>
            <pc:docMk/>
            <pc:sldMk cId="1542167137" sldId="319"/>
            <ac:spMk id="2" creationId="{C18B085A-A352-CE39-61E0-C1CFFC736432}"/>
          </ac:spMkLst>
        </pc:spChg>
        <pc:spChg chg="mod">
          <ac:chgData name="Robin Khalfa" userId="384e40ca-c472-4f57-9d1d-0e904a7a7a13" providerId="ADAL" clId="{2C9EA91A-C066-4726-8317-A2A2D129E90B}" dt="2025-04-23T14:42:06.069" v="1171" actId="114"/>
          <ac:spMkLst>
            <pc:docMk/>
            <pc:sldMk cId="1542167137" sldId="319"/>
            <ac:spMk id="4" creationId="{0ED3E1DA-E2E2-C862-AA4A-2953D6E961B4}"/>
          </ac:spMkLst>
        </pc:spChg>
      </pc:sldChg>
      <pc:sldChg chg="addSp delSp modSp add mod">
        <pc:chgData name="Robin Khalfa" userId="384e40ca-c472-4f57-9d1d-0e904a7a7a13" providerId="ADAL" clId="{2C9EA91A-C066-4726-8317-A2A2D129E90B}" dt="2025-04-23T15:53:00.915" v="2337"/>
        <pc:sldMkLst>
          <pc:docMk/>
          <pc:sldMk cId="68638240" sldId="320"/>
        </pc:sldMkLst>
        <pc:spChg chg="add mod">
          <ac:chgData name="Robin Khalfa" userId="384e40ca-c472-4f57-9d1d-0e904a7a7a13" providerId="ADAL" clId="{2C9EA91A-C066-4726-8317-A2A2D129E90B}" dt="2025-04-23T15:53:00.915" v="2337"/>
          <ac:spMkLst>
            <pc:docMk/>
            <pc:sldMk cId="68638240" sldId="320"/>
            <ac:spMk id="10" creationId="{367CBA39-763D-E46D-B0F3-0FF37207C0C9}"/>
          </ac:spMkLst>
        </pc:spChg>
        <pc:picChg chg="mod">
          <ac:chgData name="Robin Khalfa" userId="384e40ca-c472-4f57-9d1d-0e904a7a7a13" providerId="ADAL" clId="{2C9EA91A-C066-4726-8317-A2A2D129E90B}" dt="2025-04-23T14:37:09.358" v="1030" actId="1076"/>
          <ac:picMkLst>
            <pc:docMk/>
            <pc:sldMk cId="68638240" sldId="320"/>
            <ac:picMk id="6" creationId="{0E2913AE-CC64-0FEC-466F-5C6ACE0E2302}"/>
          </ac:picMkLst>
        </pc:picChg>
      </pc:sldChg>
      <pc:sldChg chg="addSp delSp modSp add mod modNotesTx">
        <pc:chgData name="Robin Khalfa" userId="384e40ca-c472-4f57-9d1d-0e904a7a7a13" providerId="ADAL" clId="{2C9EA91A-C066-4726-8317-A2A2D129E90B}" dt="2025-04-23T15:53:16.863" v="2343"/>
        <pc:sldMkLst>
          <pc:docMk/>
          <pc:sldMk cId="851902352" sldId="321"/>
        </pc:sldMkLst>
        <pc:spChg chg="mod">
          <ac:chgData name="Robin Khalfa" userId="384e40ca-c472-4f57-9d1d-0e904a7a7a13" providerId="ADAL" clId="{2C9EA91A-C066-4726-8317-A2A2D129E90B}" dt="2025-04-23T14:54:28.326" v="1384" actId="20577"/>
          <ac:spMkLst>
            <pc:docMk/>
            <pc:sldMk cId="851902352" sldId="321"/>
            <ac:spMk id="3" creationId="{E1CEC916-0D89-CD3A-3BDD-21DBBACA1143}"/>
          </ac:spMkLst>
        </pc:spChg>
        <pc:spChg chg="mod">
          <ac:chgData name="Robin Khalfa" userId="384e40ca-c472-4f57-9d1d-0e904a7a7a13" providerId="ADAL" clId="{2C9EA91A-C066-4726-8317-A2A2D129E90B}" dt="2025-04-23T15:08:39.905" v="1597" actId="207"/>
          <ac:spMkLst>
            <pc:docMk/>
            <pc:sldMk cId="851902352" sldId="321"/>
            <ac:spMk id="4" creationId="{73FDE477-B0B0-9E5E-F804-050DA033F5E5}"/>
          </ac:spMkLst>
        </pc:spChg>
        <pc:spChg chg="add mod">
          <ac:chgData name="Robin Khalfa" userId="384e40ca-c472-4f57-9d1d-0e904a7a7a13" providerId="ADAL" clId="{2C9EA91A-C066-4726-8317-A2A2D129E90B}" dt="2025-04-23T15:53:16.863" v="2343"/>
          <ac:spMkLst>
            <pc:docMk/>
            <pc:sldMk cId="851902352" sldId="321"/>
            <ac:spMk id="12" creationId="{136748C3-9439-A0FE-DCFA-2E063D5636C4}"/>
          </ac:spMkLst>
        </pc:spChg>
        <pc:picChg chg="add mod">
          <ac:chgData name="Robin Khalfa" userId="384e40ca-c472-4f57-9d1d-0e904a7a7a13" providerId="ADAL" clId="{2C9EA91A-C066-4726-8317-A2A2D129E90B}" dt="2025-04-23T15:11:21.138" v="1618" actId="1440"/>
          <ac:picMkLst>
            <pc:docMk/>
            <pc:sldMk cId="851902352" sldId="321"/>
            <ac:picMk id="2051" creationId="{ED06563B-E355-F513-BAEE-D94A46C420C8}"/>
          </ac:picMkLst>
        </pc:picChg>
      </pc:sldChg>
      <pc:sldChg chg="addSp delSp modSp add mod modNotesTx">
        <pc:chgData name="Robin Khalfa" userId="384e40ca-c472-4f57-9d1d-0e904a7a7a13" providerId="ADAL" clId="{2C9EA91A-C066-4726-8317-A2A2D129E90B}" dt="2025-04-23T15:53:22.115" v="2346"/>
        <pc:sldMkLst>
          <pc:docMk/>
          <pc:sldMk cId="3767589103" sldId="322"/>
        </pc:sldMkLst>
        <pc:spChg chg="add mod">
          <ac:chgData name="Robin Khalfa" userId="384e40ca-c472-4f57-9d1d-0e904a7a7a13" providerId="ADAL" clId="{2C9EA91A-C066-4726-8317-A2A2D129E90B}" dt="2025-04-23T15:53:22.115" v="2346"/>
          <ac:spMkLst>
            <pc:docMk/>
            <pc:sldMk cId="3767589103" sldId="322"/>
            <ac:spMk id="11" creationId="{5D7F623A-C3DF-E9FB-90BD-703947159CFB}"/>
          </ac:spMkLst>
        </pc:spChg>
        <pc:picChg chg="mod">
          <ac:chgData name="Robin Khalfa" userId="384e40ca-c472-4f57-9d1d-0e904a7a7a13" providerId="ADAL" clId="{2C9EA91A-C066-4726-8317-A2A2D129E90B}" dt="2025-04-23T15:10:08.041" v="1610" actId="1076"/>
          <ac:picMkLst>
            <pc:docMk/>
            <pc:sldMk cId="3767589103" sldId="322"/>
            <ac:picMk id="9" creationId="{9E30C4D0-A910-856B-881E-2909E71C63E2}"/>
          </ac:picMkLst>
        </pc:picChg>
      </pc:sldChg>
      <pc:sldChg chg="addSp delSp modSp add mod modNotesTx">
        <pc:chgData name="Robin Khalfa" userId="384e40ca-c472-4f57-9d1d-0e904a7a7a13" providerId="ADAL" clId="{2C9EA91A-C066-4726-8317-A2A2D129E90B}" dt="2025-04-23T15:54:36.911" v="2370" actId="113"/>
        <pc:sldMkLst>
          <pc:docMk/>
          <pc:sldMk cId="1212313942" sldId="323"/>
        </pc:sldMkLst>
        <pc:spChg chg="mod">
          <ac:chgData name="Robin Khalfa" userId="384e40ca-c472-4f57-9d1d-0e904a7a7a13" providerId="ADAL" clId="{2C9EA91A-C066-4726-8317-A2A2D129E90B}" dt="2025-04-23T15:25:51.121" v="1670" actId="20577"/>
          <ac:spMkLst>
            <pc:docMk/>
            <pc:sldMk cId="1212313942" sldId="323"/>
            <ac:spMk id="3" creationId="{12024242-64FB-7A2F-C3DA-6FEE138A46A1}"/>
          </ac:spMkLst>
        </pc:spChg>
        <pc:spChg chg="mod">
          <ac:chgData name="Robin Khalfa" userId="384e40ca-c472-4f57-9d1d-0e904a7a7a13" providerId="ADAL" clId="{2C9EA91A-C066-4726-8317-A2A2D129E90B}" dt="2025-04-23T15:54:36.911" v="2370" actId="113"/>
          <ac:spMkLst>
            <pc:docMk/>
            <pc:sldMk cId="1212313942" sldId="323"/>
            <ac:spMk id="4" creationId="{56101BC4-3573-2FB1-77E4-41E34578C1DF}"/>
          </ac:spMkLst>
        </pc:spChg>
        <pc:spChg chg="add mod">
          <ac:chgData name="Robin Khalfa" userId="384e40ca-c472-4f57-9d1d-0e904a7a7a13" providerId="ADAL" clId="{2C9EA91A-C066-4726-8317-A2A2D129E90B}" dt="2025-04-23T15:53:27.394" v="2349"/>
          <ac:spMkLst>
            <pc:docMk/>
            <pc:sldMk cId="1212313942" sldId="323"/>
            <ac:spMk id="7" creationId="{7F8A9DC8-166C-4EC5-84AB-E71F5988E77A}"/>
          </ac:spMkLst>
        </pc:spChg>
      </pc:sldChg>
      <pc:sldChg chg="addSp delSp modSp add mod modNotesTx">
        <pc:chgData name="Robin Khalfa" userId="384e40ca-c472-4f57-9d1d-0e904a7a7a13" providerId="ADAL" clId="{2C9EA91A-C066-4726-8317-A2A2D129E90B}" dt="2025-04-23T15:53:42.252" v="2355"/>
        <pc:sldMkLst>
          <pc:docMk/>
          <pc:sldMk cId="1420074647" sldId="324"/>
        </pc:sldMkLst>
        <pc:spChg chg="mod">
          <ac:chgData name="Robin Khalfa" userId="384e40ca-c472-4f57-9d1d-0e904a7a7a13" providerId="ADAL" clId="{2C9EA91A-C066-4726-8317-A2A2D129E90B}" dt="2025-04-23T15:31:04.146" v="1840" actId="20577"/>
          <ac:spMkLst>
            <pc:docMk/>
            <pc:sldMk cId="1420074647" sldId="324"/>
            <ac:spMk id="3" creationId="{FDFFCBE1-C826-3627-C42F-71CFCD3ED819}"/>
          </ac:spMkLst>
        </pc:spChg>
        <pc:spChg chg="add mod">
          <ac:chgData name="Robin Khalfa" userId="384e40ca-c472-4f57-9d1d-0e904a7a7a13" providerId="ADAL" clId="{2C9EA91A-C066-4726-8317-A2A2D129E90B}" dt="2025-04-23T15:53:42.252" v="2355"/>
          <ac:spMkLst>
            <pc:docMk/>
            <pc:sldMk cId="1420074647" sldId="324"/>
            <ac:spMk id="9" creationId="{FD739EFA-C4C0-C593-1F4B-CB567581E4A7}"/>
          </ac:spMkLst>
        </pc:spChg>
        <pc:picChg chg="add mod">
          <ac:chgData name="Robin Khalfa" userId="384e40ca-c472-4f57-9d1d-0e904a7a7a13" providerId="ADAL" clId="{2C9EA91A-C066-4726-8317-A2A2D129E90B}" dt="2025-04-23T15:32:29.756" v="1852" actId="1440"/>
          <ac:picMkLst>
            <pc:docMk/>
            <pc:sldMk cId="1420074647" sldId="324"/>
            <ac:picMk id="6" creationId="{C473DABE-3DCD-F52F-1BE3-A32FD1987DD1}"/>
          </ac:picMkLst>
        </pc:picChg>
      </pc:sldChg>
      <pc:sldChg chg="addSp delSp modSp add mod">
        <pc:chgData name="Robin Khalfa" userId="384e40ca-c472-4f57-9d1d-0e904a7a7a13" providerId="ADAL" clId="{2C9EA91A-C066-4726-8317-A2A2D129E90B}" dt="2025-04-23T15:53:48.251" v="2358"/>
        <pc:sldMkLst>
          <pc:docMk/>
          <pc:sldMk cId="1923625079" sldId="325"/>
        </pc:sldMkLst>
        <pc:spChg chg="mod">
          <ac:chgData name="Robin Khalfa" userId="384e40ca-c472-4f57-9d1d-0e904a7a7a13" providerId="ADAL" clId="{2C9EA91A-C066-4726-8317-A2A2D129E90B}" dt="2025-04-23T15:51:36.335" v="2255" actId="20577"/>
          <ac:spMkLst>
            <pc:docMk/>
            <pc:sldMk cId="1923625079" sldId="325"/>
            <ac:spMk id="4" creationId="{4D9B2C21-5F49-F4CA-52BA-E051C8539B54}"/>
          </ac:spMkLst>
        </pc:spChg>
        <pc:spChg chg="add mod">
          <ac:chgData name="Robin Khalfa" userId="384e40ca-c472-4f57-9d1d-0e904a7a7a13" providerId="ADAL" clId="{2C9EA91A-C066-4726-8317-A2A2D129E90B}" dt="2025-04-23T15:53:48.251" v="2358"/>
          <ac:spMkLst>
            <pc:docMk/>
            <pc:sldMk cId="1923625079" sldId="325"/>
            <ac:spMk id="7" creationId="{41D43CAA-AD8A-1CDB-D304-18CE6E83F0E9}"/>
          </ac:spMkLst>
        </pc:spChg>
        <pc:picChg chg="add mod">
          <ac:chgData name="Robin Khalfa" userId="384e40ca-c472-4f57-9d1d-0e904a7a7a13" providerId="ADAL" clId="{2C9EA91A-C066-4726-8317-A2A2D129E90B}" dt="2025-04-23T15:50:56.559" v="2236" actId="1076"/>
          <ac:picMkLst>
            <pc:docMk/>
            <pc:sldMk cId="1923625079" sldId="325"/>
            <ac:picMk id="6146" creationId="{D065FD9B-A9F2-4B8A-8C58-D29802CB3FF5}"/>
          </ac:picMkLst>
        </pc:picChg>
        <pc:picChg chg="add mod">
          <ac:chgData name="Robin Khalfa" userId="384e40ca-c472-4f57-9d1d-0e904a7a7a13" providerId="ADAL" clId="{2C9EA91A-C066-4726-8317-A2A2D129E90B}" dt="2025-04-23T15:50:56.559" v="2236" actId="1076"/>
          <ac:picMkLst>
            <pc:docMk/>
            <pc:sldMk cId="1923625079" sldId="325"/>
            <ac:picMk id="6148" creationId="{146D200C-104B-F215-9275-929D9DEF3B3A}"/>
          </ac:picMkLst>
        </pc:picChg>
        <pc:picChg chg="add mod">
          <ac:chgData name="Robin Khalfa" userId="384e40ca-c472-4f57-9d1d-0e904a7a7a13" providerId="ADAL" clId="{2C9EA91A-C066-4726-8317-A2A2D129E90B}" dt="2025-04-23T15:50:57.386" v="2239" actId="1076"/>
          <ac:picMkLst>
            <pc:docMk/>
            <pc:sldMk cId="1923625079" sldId="325"/>
            <ac:picMk id="6150" creationId="{BB9116A1-1A49-7766-CD43-910B35EF8282}"/>
          </ac:picMkLst>
        </pc:picChg>
        <pc:picChg chg="add mod">
          <ac:chgData name="Robin Khalfa" userId="384e40ca-c472-4f57-9d1d-0e904a7a7a13" providerId="ADAL" clId="{2C9EA91A-C066-4726-8317-A2A2D129E90B}" dt="2025-04-23T15:50:56.870" v="2238" actId="1076"/>
          <ac:picMkLst>
            <pc:docMk/>
            <pc:sldMk cId="1923625079" sldId="325"/>
            <ac:picMk id="6152" creationId="{D7F70628-1E63-1C8D-EFF9-03FC7356881C}"/>
          </ac:picMkLst>
        </pc:picChg>
        <pc:picChg chg="add mod">
          <ac:chgData name="Robin Khalfa" userId="384e40ca-c472-4f57-9d1d-0e904a7a7a13" providerId="ADAL" clId="{2C9EA91A-C066-4726-8317-A2A2D129E90B}" dt="2025-04-23T15:50:56.559" v="2236" actId="1076"/>
          <ac:picMkLst>
            <pc:docMk/>
            <pc:sldMk cId="1923625079" sldId="325"/>
            <ac:picMk id="6154" creationId="{FA426DA5-5547-85A7-56B6-12CF59146202}"/>
          </ac:picMkLst>
        </pc:picChg>
        <pc:picChg chg="add mod">
          <ac:chgData name="Robin Khalfa" userId="384e40ca-c472-4f57-9d1d-0e904a7a7a13" providerId="ADAL" clId="{2C9EA91A-C066-4726-8317-A2A2D129E90B}" dt="2025-04-23T15:50:56.723" v="2237" actId="1076"/>
          <ac:picMkLst>
            <pc:docMk/>
            <pc:sldMk cId="1923625079" sldId="325"/>
            <ac:picMk id="6156" creationId="{796D051B-EC9F-1704-3F0D-3A87E33A08FA}"/>
          </ac:picMkLst>
        </pc:picChg>
      </pc:sldChg>
      <pc:sldChg chg="delSp modSp add mod">
        <pc:chgData name="Robin Khalfa" userId="384e40ca-c472-4f57-9d1d-0e904a7a7a13" providerId="ADAL" clId="{2C9EA91A-C066-4726-8317-A2A2D129E90B}" dt="2025-04-23T16:45:04.934" v="2984" actId="20577"/>
        <pc:sldMkLst>
          <pc:docMk/>
          <pc:sldMk cId="2969161269" sldId="326"/>
        </pc:sldMkLst>
        <pc:spChg chg="mod">
          <ac:chgData name="Robin Khalfa" userId="384e40ca-c472-4f57-9d1d-0e904a7a7a13" providerId="ADAL" clId="{2C9EA91A-C066-4726-8317-A2A2D129E90B}" dt="2025-04-23T16:25:20.482" v="2416" actId="20577"/>
          <ac:spMkLst>
            <pc:docMk/>
            <pc:sldMk cId="2969161269" sldId="326"/>
            <ac:spMk id="3" creationId="{B0AE65CF-789F-49B5-321C-01564196CB96}"/>
          </ac:spMkLst>
        </pc:spChg>
        <pc:spChg chg="mod">
          <ac:chgData name="Robin Khalfa" userId="384e40ca-c472-4f57-9d1d-0e904a7a7a13" providerId="ADAL" clId="{2C9EA91A-C066-4726-8317-A2A2D129E90B}" dt="2025-04-23T16:45:04.934" v="2984" actId="20577"/>
          <ac:spMkLst>
            <pc:docMk/>
            <pc:sldMk cId="2969161269" sldId="326"/>
            <ac:spMk id="4" creationId="{456A465B-10C9-0760-A25E-916D42701626}"/>
          </ac:spMkLst>
        </pc:spChg>
      </pc:sldChg>
      <pc:sldChg chg="addSp modSp add mod modNotesTx">
        <pc:chgData name="Robin Khalfa" userId="384e40ca-c472-4f57-9d1d-0e904a7a7a13" providerId="ADAL" clId="{2C9EA91A-C066-4726-8317-A2A2D129E90B}" dt="2025-04-23T16:50:53.207" v="3134" actId="207"/>
        <pc:sldMkLst>
          <pc:docMk/>
          <pc:sldMk cId="2945026545" sldId="327"/>
        </pc:sldMkLst>
        <pc:spChg chg="mod">
          <ac:chgData name="Robin Khalfa" userId="384e40ca-c472-4f57-9d1d-0e904a7a7a13" providerId="ADAL" clId="{2C9EA91A-C066-4726-8317-A2A2D129E90B}" dt="2025-04-23T16:30:20.446" v="2561" actId="20577"/>
          <ac:spMkLst>
            <pc:docMk/>
            <pc:sldMk cId="2945026545" sldId="327"/>
            <ac:spMk id="3" creationId="{6AE384F0-1744-FCE8-5C72-06AD8291411C}"/>
          </ac:spMkLst>
        </pc:spChg>
        <pc:spChg chg="mod">
          <ac:chgData name="Robin Khalfa" userId="384e40ca-c472-4f57-9d1d-0e904a7a7a13" providerId="ADAL" clId="{2C9EA91A-C066-4726-8317-A2A2D129E90B}" dt="2025-04-23T16:50:53.207" v="3134" actId="207"/>
          <ac:spMkLst>
            <pc:docMk/>
            <pc:sldMk cId="2945026545" sldId="327"/>
            <ac:spMk id="4" creationId="{81228145-6A60-D263-E4B4-7E812D926499}"/>
          </ac:spMkLst>
        </pc:spChg>
        <pc:picChg chg="add mod modCrop">
          <ac:chgData name="Robin Khalfa" userId="384e40ca-c472-4f57-9d1d-0e904a7a7a13" providerId="ADAL" clId="{2C9EA91A-C066-4726-8317-A2A2D129E90B}" dt="2025-04-23T16:36:37.561" v="2766" actId="1076"/>
          <ac:picMkLst>
            <pc:docMk/>
            <pc:sldMk cId="2945026545" sldId="327"/>
            <ac:picMk id="5" creationId="{8112699D-47F2-1A5D-DD6E-AE82FF4346E5}"/>
          </ac:picMkLst>
        </pc:picChg>
        <pc:picChg chg="add mod modCrop">
          <ac:chgData name="Robin Khalfa" userId="384e40ca-c472-4f57-9d1d-0e904a7a7a13" providerId="ADAL" clId="{2C9EA91A-C066-4726-8317-A2A2D129E90B}" dt="2025-04-23T16:37:03.880" v="2774" actId="1076"/>
          <ac:picMkLst>
            <pc:docMk/>
            <pc:sldMk cId="2945026545" sldId="327"/>
            <ac:picMk id="8" creationId="{BABB2CE7-3B18-FABF-0D39-6CB507CE50E6}"/>
          </ac:picMkLst>
        </pc:picChg>
      </pc:sldChg>
      <pc:sldChg chg="addSp delSp modSp add mod modNotesTx">
        <pc:chgData name="Robin Khalfa" userId="384e40ca-c472-4f57-9d1d-0e904a7a7a13" providerId="ADAL" clId="{2C9EA91A-C066-4726-8317-A2A2D129E90B}" dt="2025-04-23T16:49:52.899" v="3131" actId="207"/>
        <pc:sldMkLst>
          <pc:docMk/>
          <pc:sldMk cId="2937213352" sldId="328"/>
        </pc:sldMkLst>
        <pc:spChg chg="mod">
          <ac:chgData name="Robin Khalfa" userId="384e40ca-c472-4f57-9d1d-0e904a7a7a13" providerId="ADAL" clId="{2C9EA91A-C066-4726-8317-A2A2D129E90B}" dt="2025-04-23T16:38:36.561" v="2809" actId="20577"/>
          <ac:spMkLst>
            <pc:docMk/>
            <pc:sldMk cId="2937213352" sldId="328"/>
            <ac:spMk id="3" creationId="{783CA26F-6253-5F8E-E3F7-2D6D6D3185C0}"/>
          </ac:spMkLst>
        </pc:spChg>
        <pc:spChg chg="mod">
          <ac:chgData name="Robin Khalfa" userId="384e40ca-c472-4f57-9d1d-0e904a7a7a13" providerId="ADAL" clId="{2C9EA91A-C066-4726-8317-A2A2D129E90B}" dt="2025-04-23T16:49:52.899" v="3131" actId="207"/>
          <ac:spMkLst>
            <pc:docMk/>
            <pc:sldMk cId="2937213352" sldId="328"/>
            <ac:spMk id="4" creationId="{16A703AD-CFE5-E873-D339-6471CCC69BDC}"/>
          </ac:spMkLst>
        </pc:spChg>
        <pc:picChg chg="add mod">
          <ac:chgData name="Robin Khalfa" userId="384e40ca-c472-4f57-9d1d-0e904a7a7a13" providerId="ADAL" clId="{2C9EA91A-C066-4726-8317-A2A2D129E90B}" dt="2025-04-23T16:40:43.980" v="2956" actId="1076"/>
          <ac:picMkLst>
            <pc:docMk/>
            <pc:sldMk cId="2937213352" sldId="328"/>
            <ac:picMk id="6" creationId="{BD099610-716F-F203-505B-C6434AA294C6}"/>
          </ac:picMkLst>
        </pc:picChg>
        <pc:picChg chg="add mod">
          <ac:chgData name="Robin Khalfa" userId="384e40ca-c472-4f57-9d1d-0e904a7a7a13" providerId="ADAL" clId="{2C9EA91A-C066-4726-8317-A2A2D129E90B}" dt="2025-04-23T16:43:59.052" v="2976" actId="1076"/>
          <ac:picMkLst>
            <pc:docMk/>
            <pc:sldMk cId="2937213352" sldId="328"/>
            <ac:picMk id="10" creationId="{B8F115FC-3AD5-6B36-EA6F-84F96E8CB11E}"/>
          </ac:picMkLst>
        </pc:picChg>
        <pc:picChg chg="add mod">
          <ac:chgData name="Robin Khalfa" userId="384e40ca-c472-4f57-9d1d-0e904a7a7a13" providerId="ADAL" clId="{2C9EA91A-C066-4726-8317-A2A2D129E90B}" dt="2025-04-23T16:43:55.603" v="2975" actId="1076"/>
          <ac:picMkLst>
            <pc:docMk/>
            <pc:sldMk cId="2937213352" sldId="328"/>
            <ac:picMk id="12" creationId="{D43A0615-C859-9337-CCE6-D5E03F78ABCE}"/>
          </ac:picMkLst>
        </pc:picChg>
        <pc:cxnChg chg="add">
          <ac:chgData name="Robin Khalfa" userId="384e40ca-c472-4f57-9d1d-0e904a7a7a13" providerId="ADAL" clId="{2C9EA91A-C066-4726-8317-A2A2D129E90B}" dt="2025-04-23T16:44:09.046" v="2977" actId="11529"/>
          <ac:cxnSpMkLst>
            <pc:docMk/>
            <pc:sldMk cId="2937213352" sldId="328"/>
            <ac:cxnSpMk id="14" creationId="{CC45CBC2-EB1B-79D3-1A55-4CCAF5CAC40E}"/>
          </ac:cxnSpMkLst>
        </pc:cxnChg>
        <pc:cxnChg chg="add">
          <ac:chgData name="Robin Khalfa" userId="384e40ca-c472-4f57-9d1d-0e904a7a7a13" providerId="ADAL" clId="{2C9EA91A-C066-4726-8317-A2A2D129E90B}" dt="2025-04-23T16:44:17.330" v="2978" actId="11529"/>
          <ac:cxnSpMkLst>
            <pc:docMk/>
            <pc:sldMk cId="2937213352" sldId="328"/>
            <ac:cxnSpMk id="16" creationId="{E19C0C23-04C0-C1B7-8784-117FC8217180}"/>
          </ac:cxnSpMkLst>
        </pc:cxnChg>
      </pc:sldChg>
      <pc:sldChg chg="addSp delSp modSp add mod modNotesTx">
        <pc:chgData name="Robin Khalfa" userId="384e40ca-c472-4f57-9d1d-0e904a7a7a13" providerId="ADAL" clId="{2C9EA91A-C066-4726-8317-A2A2D129E90B}" dt="2025-04-23T16:51:37.793" v="3144" actId="1076"/>
        <pc:sldMkLst>
          <pc:docMk/>
          <pc:sldMk cId="3479111752" sldId="329"/>
        </pc:sldMkLst>
        <pc:spChg chg="mod">
          <ac:chgData name="Robin Khalfa" userId="384e40ca-c472-4f57-9d1d-0e904a7a7a13" providerId="ADAL" clId="{2C9EA91A-C066-4726-8317-A2A2D129E90B}" dt="2025-04-23T16:45:23.630" v="3000" actId="20577"/>
          <ac:spMkLst>
            <pc:docMk/>
            <pc:sldMk cId="3479111752" sldId="329"/>
            <ac:spMk id="3" creationId="{1BE252C7-6BD1-12A4-135B-A49C8E9A43D5}"/>
          </ac:spMkLst>
        </pc:spChg>
        <pc:spChg chg="mod">
          <ac:chgData name="Robin Khalfa" userId="384e40ca-c472-4f57-9d1d-0e904a7a7a13" providerId="ADAL" clId="{2C9EA91A-C066-4726-8317-A2A2D129E90B}" dt="2025-04-23T16:51:32.285" v="3142" actId="20577"/>
          <ac:spMkLst>
            <pc:docMk/>
            <pc:sldMk cId="3479111752" sldId="329"/>
            <ac:spMk id="4" creationId="{E501DC67-D1DB-87E2-5EA5-46E5ACE79AEB}"/>
          </ac:spMkLst>
        </pc:spChg>
        <pc:picChg chg="add mod">
          <ac:chgData name="Robin Khalfa" userId="384e40ca-c472-4f57-9d1d-0e904a7a7a13" providerId="ADAL" clId="{2C9EA91A-C066-4726-8317-A2A2D129E90B}" dt="2025-04-23T16:51:37.793" v="3144" actId="1076"/>
          <ac:picMkLst>
            <pc:docMk/>
            <pc:sldMk cId="3479111752" sldId="329"/>
            <ac:picMk id="2" creationId="{C7C07795-9452-B37A-832A-B945DB8A1900}"/>
          </ac:picMkLst>
        </pc:picChg>
        <pc:picChg chg="add mod">
          <ac:chgData name="Robin Khalfa" userId="384e40ca-c472-4f57-9d1d-0e904a7a7a13" providerId="ADAL" clId="{2C9EA91A-C066-4726-8317-A2A2D129E90B}" dt="2025-04-23T16:51:35.763" v="3143" actId="1076"/>
          <ac:picMkLst>
            <pc:docMk/>
            <pc:sldMk cId="3479111752" sldId="329"/>
            <ac:picMk id="8" creationId="{6B584FB0-32BB-7007-558F-1ED5B11714EB}"/>
          </ac:picMkLst>
        </pc:picChg>
      </pc:sldChg>
      <pc:sldChg chg="addSp delSp modSp add mod modNotesTx">
        <pc:chgData name="Robin Khalfa" userId="384e40ca-c472-4f57-9d1d-0e904a7a7a13" providerId="ADAL" clId="{2C9EA91A-C066-4726-8317-A2A2D129E90B}" dt="2025-04-23T17:07:20.731" v="3578" actId="1076"/>
        <pc:sldMkLst>
          <pc:docMk/>
          <pc:sldMk cId="3849105330" sldId="330"/>
        </pc:sldMkLst>
        <pc:spChg chg="mod">
          <ac:chgData name="Robin Khalfa" userId="384e40ca-c472-4f57-9d1d-0e904a7a7a13" providerId="ADAL" clId="{2C9EA91A-C066-4726-8317-A2A2D129E90B}" dt="2025-04-23T17:00:17.774" v="3165" actId="20577"/>
          <ac:spMkLst>
            <pc:docMk/>
            <pc:sldMk cId="3849105330" sldId="330"/>
            <ac:spMk id="3" creationId="{4E3FEA4B-5358-5592-9B38-A143499B4E22}"/>
          </ac:spMkLst>
        </pc:spChg>
        <pc:spChg chg="mod">
          <ac:chgData name="Robin Khalfa" userId="384e40ca-c472-4f57-9d1d-0e904a7a7a13" providerId="ADAL" clId="{2C9EA91A-C066-4726-8317-A2A2D129E90B}" dt="2025-04-23T17:07:16.034" v="3577" actId="20577"/>
          <ac:spMkLst>
            <pc:docMk/>
            <pc:sldMk cId="3849105330" sldId="330"/>
            <ac:spMk id="4" creationId="{CE8E2770-3E3B-1B0E-50F8-542AF80C05B1}"/>
          </ac:spMkLst>
        </pc:spChg>
        <pc:picChg chg="add mod">
          <ac:chgData name="Robin Khalfa" userId="384e40ca-c472-4f57-9d1d-0e904a7a7a13" providerId="ADAL" clId="{2C9EA91A-C066-4726-8317-A2A2D129E90B}" dt="2025-04-23T17:07:20.731" v="3578" actId="1076"/>
          <ac:picMkLst>
            <pc:docMk/>
            <pc:sldMk cId="3849105330" sldId="330"/>
            <ac:picMk id="6" creationId="{8AFB98DD-8DB0-9101-BD98-3B54D85AB7DF}"/>
          </ac:picMkLst>
        </pc:picChg>
      </pc:sldChg>
      <pc:sldChg chg="delSp modSp add mod modNotesTx">
        <pc:chgData name="Robin Khalfa" userId="384e40ca-c472-4f57-9d1d-0e904a7a7a13" providerId="ADAL" clId="{2C9EA91A-C066-4726-8317-A2A2D129E90B}" dt="2025-04-23T17:10:22.337" v="3666" actId="20577"/>
        <pc:sldMkLst>
          <pc:docMk/>
          <pc:sldMk cId="1914559743" sldId="331"/>
        </pc:sldMkLst>
        <pc:spChg chg="mod">
          <ac:chgData name="Robin Khalfa" userId="384e40ca-c472-4f57-9d1d-0e904a7a7a13" providerId="ADAL" clId="{2C9EA91A-C066-4726-8317-A2A2D129E90B}" dt="2025-04-23T17:10:22.337" v="3666" actId="20577"/>
          <ac:spMkLst>
            <pc:docMk/>
            <pc:sldMk cId="1914559743" sldId="331"/>
            <ac:spMk id="3" creationId="{2B4ABDBB-82EA-B91F-98F2-F3CC27C20570}"/>
          </ac:spMkLst>
        </pc:spChg>
        <pc:spChg chg="mod">
          <ac:chgData name="Robin Khalfa" userId="384e40ca-c472-4f57-9d1d-0e904a7a7a13" providerId="ADAL" clId="{2C9EA91A-C066-4726-8317-A2A2D129E90B}" dt="2025-04-23T17:10:02.967" v="3647" actId="20577"/>
          <ac:spMkLst>
            <pc:docMk/>
            <pc:sldMk cId="1914559743" sldId="331"/>
            <ac:spMk id="4" creationId="{39FB0E85-9F5A-9B98-A262-67A9891D2173}"/>
          </ac:spMkLst>
        </pc:spChg>
      </pc:sldChg>
      <pc:sldChg chg="addSp delSp modSp add del mod">
        <pc:chgData name="Robin Khalfa" userId="384e40ca-c472-4f57-9d1d-0e904a7a7a13" providerId="ADAL" clId="{2C9EA91A-C066-4726-8317-A2A2D129E90B}" dt="2025-04-23T17:13:39.007" v="3713" actId="47"/>
        <pc:sldMkLst>
          <pc:docMk/>
          <pc:sldMk cId="266308288" sldId="332"/>
        </pc:sldMkLst>
      </pc:sldChg>
      <pc:sldChg chg="addSp delSp modSp new mod ord">
        <pc:chgData name="Robin Khalfa" userId="384e40ca-c472-4f57-9d1d-0e904a7a7a13" providerId="ADAL" clId="{2C9EA91A-C066-4726-8317-A2A2D129E90B}" dt="2025-04-23T17:13:34.383" v="3712" actId="1076"/>
        <pc:sldMkLst>
          <pc:docMk/>
          <pc:sldMk cId="2319532393" sldId="333"/>
        </pc:sldMkLst>
        <pc:picChg chg="add mod">
          <ac:chgData name="Robin Khalfa" userId="384e40ca-c472-4f57-9d1d-0e904a7a7a13" providerId="ADAL" clId="{2C9EA91A-C066-4726-8317-A2A2D129E90B}" dt="2025-04-23T17:12:47.069" v="3705" actId="1076"/>
          <ac:picMkLst>
            <pc:docMk/>
            <pc:sldMk cId="2319532393" sldId="333"/>
            <ac:picMk id="5" creationId="{8A3BAD56-E998-4063-F45B-D0BD1938BD84}"/>
          </ac:picMkLst>
        </pc:picChg>
        <pc:picChg chg="add mod">
          <ac:chgData name="Robin Khalfa" userId="384e40ca-c472-4f57-9d1d-0e904a7a7a13" providerId="ADAL" clId="{2C9EA91A-C066-4726-8317-A2A2D129E90B}" dt="2025-04-23T17:12:45.727" v="3704" actId="1076"/>
          <ac:picMkLst>
            <pc:docMk/>
            <pc:sldMk cId="2319532393" sldId="333"/>
            <ac:picMk id="6" creationId="{D541E827-5C40-8749-01EE-3E7290046705}"/>
          </ac:picMkLst>
        </pc:picChg>
        <pc:picChg chg="add mod">
          <ac:chgData name="Robin Khalfa" userId="384e40ca-c472-4f57-9d1d-0e904a7a7a13" providerId="ADAL" clId="{2C9EA91A-C066-4726-8317-A2A2D129E90B}" dt="2025-04-23T17:13:34.383" v="3712" actId="1076"/>
          <ac:picMkLst>
            <pc:docMk/>
            <pc:sldMk cId="2319532393" sldId="333"/>
            <ac:picMk id="7" creationId="{11BF41E1-0185-73DA-B31D-0E741A5438C7}"/>
          </ac:picMkLst>
        </pc:picChg>
        <pc:picChg chg="add mod">
          <ac:chgData name="Robin Khalfa" userId="384e40ca-c472-4f57-9d1d-0e904a7a7a13" providerId="ADAL" clId="{2C9EA91A-C066-4726-8317-A2A2D129E90B}" dt="2025-04-23T17:12:53.856" v="3708" actId="1076"/>
          <ac:picMkLst>
            <pc:docMk/>
            <pc:sldMk cId="2319532393" sldId="333"/>
            <ac:picMk id="18434" creationId="{4CEEAD09-E0A8-6C2C-F3F6-47AD2D91FB92}"/>
          </ac:picMkLst>
        </pc:picChg>
        <pc:picChg chg="add mod">
          <ac:chgData name="Robin Khalfa" userId="384e40ca-c472-4f57-9d1d-0e904a7a7a13" providerId="ADAL" clId="{2C9EA91A-C066-4726-8317-A2A2D129E90B}" dt="2025-04-23T17:13:10.343" v="3711" actId="1076"/>
          <ac:picMkLst>
            <pc:docMk/>
            <pc:sldMk cId="2319532393" sldId="333"/>
            <ac:picMk id="18436" creationId="{FA8E99D3-CE3C-BB75-AD6D-82CD7FB702C0}"/>
          </ac:picMkLst>
        </pc:picChg>
      </pc:sldChg>
      <pc:sldChg chg="addSp delSp modSp add mod modNotesTx">
        <pc:chgData name="Robin Khalfa" userId="384e40ca-c472-4f57-9d1d-0e904a7a7a13" providerId="ADAL" clId="{2C9EA91A-C066-4726-8317-A2A2D129E90B}" dt="2025-04-23T17:26:33.411" v="3979" actId="20577"/>
        <pc:sldMkLst>
          <pc:docMk/>
          <pc:sldMk cId="2799183307" sldId="334"/>
        </pc:sldMkLst>
        <pc:spChg chg="mod">
          <ac:chgData name="Robin Khalfa" userId="384e40ca-c472-4f57-9d1d-0e904a7a7a13" providerId="ADAL" clId="{2C9EA91A-C066-4726-8317-A2A2D129E90B}" dt="2025-04-23T17:16:53.871" v="3738" actId="20577"/>
          <ac:spMkLst>
            <pc:docMk/>
            <pc:sldMk cId="2799183307" sldId="334"/>
            <ac:spMk id="3" creationId="{B48BA715-71A1-1380-9042-39AFB0378E43}"/>
          </ac:spMkLst>
        </pc:spChg>
        <pc:spChg chg="mod">
          <ac:chgData name="Robin Khalfa" userId="384e40ca-c472-4f57-9d1d-0e904a7a7a13" providerId="ADAL" clId="{2C9EA91A-C066-4726-8317-A2A2D129E90B}" dt="2025-04-23T17:26:16.666" v="3961" actId="313"/>
          <ac:spMkLst>
            <pc:docMk/>
            <pc:sldMk cId="2799183307" sldId="334"/>
            <ac:spMk id="4" creationId="{D61504DF-E804-8EC3-1C16-3CA8F3C0F787}"/>
          </ac:spMkLst>
        </pc:spChg>
      </pc:sldChg>
      <pc:sldChg chg="addSp modSp add del mod">
        <pc:chgData name="Robin Khalfa" userId="384e40ca-c472-4f57-9d1d-0e904a7a7a13" providerId="ADAL" clId="{2C9EA91A-C066-4726-8317-A2A2D129E90B}" dt="2025-04-23T17:25:32.291" v="3875" actId="47"/>
        <pc:sldMkLst>
          <pc:docMk/>
          <pc:sldMk cId="3443523263" sldId="335"/>
        </pc:sldMkLst>
      </pc:sldChg>
      <pc:sldChg chg="addSp delSp modSp add mod">
        <pc:chgData name="Robin Khalfa" userId="384e40ca-c472-4f57-9d1d-0e904a7a7a13" providerId="ADAL" clId="{2C9EA91A-C066-4726-8317-A2A2D129E90B}" dt="2025-04-24T08:21:13.785" v="5406" actId="1076"/>
        <pc:sldMkLst>
          <pc:docMk/>
          <pc:sldMk cId="3110808887" sldId="336"/>
        </pc:sldMkLst>
        <pc:spChg chg="mod">
          <ac:chgData name="Robin Khalfa" userId="384e40ca-c472-4f57-9d1d-0e904a7a7a13" providerId="ADAL" clId="{2C9EA91A-C066-4726-8317-A2A2D129E90B}" dt="2025-04-23T17:27:18.115" v="4081" actId="207"/>
          <ac:spMkLst>
            <pc:docMk/>
            <pc:sldMk cId="3110808887" sldId="336"/>
            <ac:spMk id="4" creationId="{7E0E5CB6-12C2-DE2A-09D7-E19E949B74A7}"/>
          </ac:spMkLst>
        </pc:spChg>
        <pc:picChg chg="add mod">
          <ac:chgData name="Robin Khalfa" userId="384e40ca-c472-4f57-9d1d-0e904a7a7a13" providerId="ADAL" clId="{2C9EA91A-C066-4726-8317-A2A2D129E90B}" dt="2025-04-24T08:21:13.785" v="5406" actId="1076"/>
          <ac:picMkLst>
            <pc:docMk/>
            <pc:sldMk cId="3110808887" sldId="336"/>
            <ac:picMk id="6" creationId="{88C765C0-2387-8F22-6216-A4843393EFE9}"/>
          </ac:picMkLst>
        </pc:picChg>
      </pc:sldChg>
      <pc:sldChg chg="delSp modSp add mod modNotesTx">
        <pc:chgData name="Robin Khalfa" userId="384e40ca-c472-4f57-9d1d-0e904a7a7a13" providerId="ADAL" clId="{2C9EA91A-C066-4726-8317-A2A2D129E90B}" dt="2025-04-23T17:33:26.695" v="4144" actId="20577"/>
        <pc:sldMkLst>
          <pc:docMk/>
          <pc:sldMk cId="355096081" sldId="337"/>
        </pc:sldMkLst>
        <pc:spChg chg="mod">
          <ac:chgData name="Robin Khalfa" userId="384e40ca-c472-4f57-9d1d-0e904a7a7a13" providerId="ADAL" clId="{2C9EA91A-C066-4726-8317-A2A2D129E90B}" dt="2025-04-23T17:33:12.277" v="4128" actId="313"/>
          <ac:spMkLst>
            <pc:docMk/>
            <pc:sldMk cId="355096081" sldId="337"/>
            <ac:spMk id="4" creationId="{4A06D5AF-0492-1A6F-A7AC-4EFB9E644E54}"/>
          </ac:spMkLst>
        </pc:spChg>
      </pc:sldChg>
      <pc:sldChg chg="add del">
        <pc:chgData name="Robin Khalfa" userId="384e40ca-c472-4f57-9d1d-0e904a7a7a13" providerId="ADAL" clId="{2C9EA91A-C066-4726-8317-A2A2D129E90B}" dt="2025-04-23T17:27:27.200" v="4083"/>
        <pc:sldMkLst>
          <pc:docMk/>
          <pc:sldMk cId="3866890551" sldId="337"/>
        </pc:sldMkLst>
      </pc:sldChg>
      <pc:sldChg chg="addSp modSp add mod modNotesTx">
        <pc:chgData name="Robin Khalfa" userId="384e40ca-c472-4f57-9d1d-0e904a7a7a13" providerId="ADAL" clId="{2C9EA91A-C066-4726-8317-A2A2D129E90B}" dt="2025-04-23T17:36:33.794" v="4194" actId="1076"/>
        <pc:sldMkLst>
          <pc:docMk/>
          <pc:sldMk cId="1859138641" sldId="338"/>
        </pc:sldMkLst>
        <pc:spChg chg="mod">
          <ac:chgData name="Robin Khalfa" userId="384e40ca-c472-4f57-9d1d-0e904a7a7a13" providerId="ADAL" clId="{2C9EA91A-C066-4726-8317-A2A2D129E90B}" dt="2025-04-23T17:35:35.159" v="4166" actId="207"/>
          <ac:spMkLst>
            <pc:docMk/>
            <pc:sldMk cId="1859138641" sldId="338"/>
            <ac:spMk id="4" creationId="{BA226268-3028-0C98-B940-6FA2E4EDC604}"/>
          </ac:spMkLst>
        </pc:spChg>
        <pc:picChg chg="add mod">
          <ac:chgData name="Robin Khalfa" userId="384e40ca-c472-4f57-9d1d-0e904a7a7a13" providerId="ADAL" clId="{2C9EA91A-C066-4726-8317-A2A2D129E90B}" dt="2025-04-23T17:36:33.794" v="4194" actId="1076"/>
          <ac:picMkLst>
            <pc:docMk/>
            <pc:sldMk cId="1859138641" sldId="338"/>
            <ac:picMk id="19458" creationId="{AAAD8027-73D9-DF9C-C51B-5AAA4F6A2057}"/>
          </ac:picMkLst>
        </pc:picChg>
      </pc:sldChg>
      <pc:sldChg chg="addSp delSp modSp add mod modNotesTx">
        <pc:chgData name="Robin Khalfa" userId="384e40ca-c472-4f57-9d1d-0e904a7a7a13" providerId="ADAL" clId="{2C9EA91A-C066-4726-8317-A2A2D129E90B}" dt="2025-05-20T07:34:34.528" v="10203" actId="115"/>
        <pc:sldMkLst>
          <pc:docMk/>
          <pc:sldMk cId="236644643" sldId="339"/>
        </pc:sldMkLst>
        <pc:spChg chg="mod">
          <ac:chgData name="Robin Khalfa" userId="384e40ca-c472-4f57-9d1d-0e904a7a7a13" providerId="ADAL" clId="{2C9EA91A-C066-4726-8317-A2A2D129E90B}" dt="2025-04-23T17:38:21.726" v="4208" actId="20577"/>
          <ac:spMkLst>
            <pc:docMk/>
            <pc:sldMk cId="236644643" sldId="339"/>
            <ac:spMk id="3" creationId="{94B1F41E-F76F-C390-FA53-A38B351F12C8}"/>
          </ac:spMkLst>
        </pc:spChg>
        <pc:picChg chg="add mod">
          <ac:chgData name="Robin Khalfa" userId="384e40ca-c472-4f57-9d1d-0e904a7a7a13" providerId="ADAL" clId="{2C9EA91A-C066-4726-8317-A2A2D129E90B}" dt="2025-04-23T17:40:14.953" v="4262" actId="1076"/>
          <ac:picMkLst>
            <pc:docMk/>
            <pc:sldMk cId="236644643" sldId="339"/>
            <ac:picMk id="23554" creationId="{BAD9209D-7A9F-8DAD-C623-A7D271A6CCD0}"/>
          </ac:picMkLst>
        </pc:picChg>
      </pc:sldChg>
      <pc:sldChg chg="delSp modSp add del mod">
        <pc:chgData name="Robin Khalfa" userId="384e40ca-c472-4f57-9d1d-0e904a7a7a13" providerId="ADAL" clId="{2C9EA91A-C066-4726-8317-A2A2D129E90B}" dt="2025-04-23T17:41:54.298" v="4309" actId="47"/>
        <pc:sldMkLst>
          <pc:docMk/>
          <pc:sldMk cId="1573215112" sldId="340"/>
        </pc:sldMkLst>
      </pc:sldChg>
      <pc:sldChg chg="modSp add mod modNotesTx">
        <pc:chgData name="Robin Khalfa" userId="384e40ca-c472-4f57-9d1d-0e904a7a7a13" providerId="ADAL" clId="{2C9EA91A-C066-4726-8317-A2A2D129E90B}" dt="2025-05-20T07:34:42.861" v="10204" actId="20577"/>
        <pc:sldMkLst>
          <pc:docMk/>
          <pc:sldMk cId="3686421244" sldId="341"/>
        </pc:sldMkLst>
        <pc:spChg chg="mod">
          <ac:chgData name="Robin Khalfa" userId="384e40ca-c472-4f57-9d1d-0e904a7a7a13" providerId="ADAL" clId="{2C9EA91A-C066-4726-8317-A2A2D129E90B}" dt="2025-04-23T17:41:52.533" v="4308"/>
          <ac:spMkLst>
            <pc:docMk/>
            <pc:sldMk cId="3686421244" sldId="341"/>
            <ac:spMk id="3" creationId="{CDA7D691-F7A9-BE27-2B83-059855FF0A11}"/>
          </ac:spMkLst>
        </pc:spChg>
        <pc:spChg chg="mod">
          <ac:chgData name="Robin Khalfa" userId="384e40ca-c472-4f57-9d1d-0e904a7a7a13" providerId="ADAL" clId="{2C9EA91A-C066-4726-8317-A2A2D129E90B}" dt="2025-04-23T17:44:08.943" v="4327" actId="20577"/>
          <ac:spMkLst>
            <pc:docMk/>
            <pc:sldMk cId="3686421244" sldId="341"/>
            <ac:spMk id="4" creationId="{9E922B9A-F708-75E6-9D76-098FCC2A16C3}"/>
          </ac:spMkLst>
        </pc:spChg>
      </pc:sldChg>
      <pc:sldChg chg="addSp delSp modSp add mod modNotesTx">
        <pc:chgData name="Robin Khalfa" userId="384e40ca-c472-4f57-9d1d-0e904a7a7a13" providerId="ADAL" clId="{2C9EA91A-C066-4726-8317-A2A2D129E90B}" dt="2025-05-20T07:34:47.379" v="10205" actId="20577"/>
        <pc:sldMkLst>
          <pc:docMk/>
          <pc:sldMk cId="145518917" sldId="342"/>
        </pc:sldMkLst>
        <pc:spChg chg="add del mod">
          <ac:chgData name="Robin Khalfa" userId="384e40ca-c472-4f57-9d1d-0e904a7a7a13" providerId="ADAL" clId="{2C9EA91A-C066-4726-8317-A2A2D129E90B}" dt="2025-04-23T17:52:24.297" v="4468" actId="207"/>
          <ac:spMkLst>
            <pc:docMk/>
            <pc:sldMk cId="145518917" sldId="342"/>
            <ac:spMk id="4" creationId="{9D280FD5-1D6C-C9AA-1258-5994E37B11E1}"/>
          </ac:spMkLst>
        </pc:spChg>
      </pc:sldChg>
      <pc:sldChg chg="addSp delSp modSp add mod">
        <pc:chgData name="Robin Khalfa" userId="384e40ca-c472-4f57-9d1d-0e904a7a7a13" providerId="ADAL" clId="{2C9EA91A-C066-4726-8317-A2A2D129E90B}" dt="2025-04-23T17:52:02.593" v="4449" actId="1076"/>
        <pc:sldMkLst>
          <pc:docMk/>
          <pc:sldMk cId="2521466936" sldId="343"/>
        </pc:sldMkLst>
        <pc:picChg chg="add mod">
          <ac:chgData name="Robin Khalfa" userId="384e40ca-c472-4f57-9d1d-0e904a7a7a13" providerId="ADAL" clId="{2C9EA91A-C066-4726-8317-A2A2D129E90B}" dt="2025-04-23T17:52:02.593" v="4449" actId="1076"/>
          <ac:picMkLst>
            <pc:docMk/>
            <pc:sldMk cId="2521466936" sldId="343"/>
            <ac:picMk id="27650" creationId="{8FC83FBF-0356-0B70-47DA-CEE485C31DAF}"/>
          </ac:picMkLst>
        </pc:picChg>
        <pc:picChg chg="add mod">
          <ac:chgData name="Robin Khalfa" userId="384e40ca-c472-4f57-9d1d-0e904a7a7a13" providerId="ADAL" clId="{2C9EA91A-C066-4726-8317-A2A2D129E90B}" dt="2025-04-23T17:52:00.177" v="4448" actId="1076"/>
          <ac:picMkLst>
            <pc:docMk/>
            <pc:sldMk cId="2521466936" sldId="343"/>
            <ac:picMk id="27652" creationId="{4122621D-5E35-74C7-9F57-84412B6252F7}"/>
          </ac:picMkLst>
        </pc:picChg>
      </pc:sldChg>
      <pc:sldChg chg="modSp add mod">
        <pc:chgData name="Robin Khalfa" userId="384e40ca-c472-4f57-9d1d-0e904a7a7a13" providerId="ADAL" clId="{2C9EA91A-C066-4726-8317-A2A2D129E90B}" dt="2025-04-24T07:28:35.354" v="4479" actId="20577"/>
        <pc:sldMkLst>
          <pc:docMk/>
          <pc:sldMk cId="1949384979" sldId="344"/>
        </pc:sldMkLst>
        <pc:spChg chg="mod">
          <ac:chgData name="Robin Khalfa" userId="384e40ca-c472-4f57-9d1d-0e904a7a7a13" providerId="ADAL" clId="{2C9EA91A-C066-4726-8317-A2A2D129E90B}" dt="2025-04-24T07:28:35.354" v="4479" actId="20577"/>
          <ac:spMkLst>
            <pc:docMk/>
            <pc:sldMk cId="1949384979" sldId="344"/>
            <ac:spMk id="2" creationId="{EA383E34-AF06-23DC-7A42-ED5B0B798B14}"/>
          </ac:spMkLst>
        </pc:spChg>
      </pc:sldChg>
      <pc:sldChg chg="modSp add mod modNotesTx">
        <pc:chgData name="Robin Khalfa" userId="384e40ca-c472-4f57-9d1d-0e904a7a7a13" providerId="ADAL" clId="{2C9EA91A-C066-4726-8317-A2A2D129E90B}" dt="2025-04-24T07:35:16.921" v="4846" actId="403"/>
        <pc:sldMkLst>
          <pc:docMk/>
          <pc:sldMk cId="1906011493" sldId="345"/>
        </pc:sldMkLst>
        <pc:spChg chg="mod">
          <ac:chgData name="Robin Khalfa" userId="384e40ca-c472-4f57-9d1d-0e904a7a7a13" providerId="ADAL" clId="{2C9EA91A-C066-4726-8317-A2A2D129E90B}" dt="2025-04-24T07:32:42.544" v="4543" actId="20577"/>
          <ac:spMkLst>
            <pc:docMk/>
            <pc:sldMk cId="1906011493" sldId="345"/>
            <ac:spMk id="3" creationId="{7C7E20FB-7A81-99B2-83F9-B225F03473B2}"/>
          </ac:spMkLst>
        </pc:spChg>
        <pc:spChg chg="mod">
          <ac:chgData name="Robin Khalfa" userId="384e40ca-c472-4f57-9d1d-0e904a7a7a13" providerId="ADAL" clId="{2C9EA91A-C066-4726-8317-A2A2D129E90B}" dt="2025-04-24T07:35:16.921" v="4846" actId="403"/>
          <ac:spMkLst>
            <pc:docMk/>
            <pc:sldMk cId="1906011493" sldId="345"/>
            <ac:spMk id="4" creationId="{E7393CB5-311A-BFA9-E5F4-FA80CBF0AB1A}"/>
          </ac:spMkLst>
        </pc:spChg>
        <pc:spChg chg="mod">
          <ac:chgData name="Robin Khalfa" userId="384e40ca-c472-4f57-9d1d-0e904a7a7a13" providerId="ADAL" clId="{2C9EA91A-C066-4726-8317-A2A2D129E90B}" dt="2025-04-24T07:30:05.197" v="4495" actId="20577"/>
          <ac:spMkLst>
            <pc:docMk/>
            <pc:sldMk cId="1906011493" sldId="345"/>
            <ac:spMk id="7" creationId="{451F4B02-13F3-9CCD-1E28-527B05C73401}"/>
          </ac:spMkLst>
        </pc:spChg>
      </pc:sldChg>
      <pc:sldChg chg="new del">
        <pc:chgData name="Robin Khalfa" userId="384e40ca-c472-4f57-9d1d-0e904a7a7a13" providerId="ADAL" clId="{2C9EA91A-C066-4726-8317-A2A2D129E90B}" dt="2025-04-24T07:28:45.821" v="4481" actId="680"/>
        <pc:sldMkLst>
          <pc:docMk/>
          <pc:sldMk cId="3586397925" sldId="345"/>
        </pc:sldMkLst>
      </pc:sldChg>
      <pc:sldChg chg="new del">
        <pc:chgData name="Robin Khalfa" userId="384e40ca-c472-4f57-9d1d-0e904a7a7a13" providerId="ADAL" clId="{2C9EA91A-C066-4726-8317-A2A2D129E90B}" dt="2025-04-24T07:29:53.788" v="4483" actId="47"/>
        <pc:sldMkLst>
          <pc:docMk/>
          <pc:sldMk cId="4286508310" sldId="345"/>
        </pc:sldMkLst>
      </pc:sldChg>
      <pc:sldChg chg="addSp modSp add mod modNotesTx">
        <pc:chgData name="Robin Khalfa" userId="384e40ca-c472-4f57-9d1d-0e904a7a7a13" providerId="ADAL" clId="{2C9EA91A-C066-4726-8317-A2A2D129E90B}" dt="2025-04-24T09:05:17.299" v="5878" actId="20577"/>
        <pc:sldMkLst>
          <pc:docMk/>
          <pc:sldMk cId="1182834614" sldId="346"/>
        </pc:sldMkLst>
        <pc:spChg chg="mod">
          <ac:chgData name="Robin Khalfa" userId="384e40ca-c472-4f57-9d1d-0e904a7a7a13" providerId="ADAL" clId="{2C9EA91A-C066-4726-8317-A2A2D129E90B}" dt="2025-04-24T07:41:26.116" v="4900" actId="20577"/>
          <ac:spMkLst>
            <pc:docMk/>
            <pc:sldMk cId="1182834614" sldId="346"/>
            <ac:spMk id="3" creationId="{32A46715-D044-4465-2327-F75601392FF2}"/>
          </ac:spMkLst>
        </pc:spChg>
        <pc:spChg chg="mod">
          <ac:chgData name="Robin Khalfa" userId="384e40ca-c472-4f57-9d1d-0e904a7a7a13" providerId="ADAL" clId="{2C9EA91A-C066-4726-8317-A2A2D129E90B}" dt="2025-04-24T09:05:17.299" v="5878" actId="20577"/>
          <ac:spMkLst>
            <pc:docMk/>
            <pc:sldMk cId="1182834614" sldId="346"/>
            <ac:spMk id="4" creationId="{DFF8EEFF-8952-DB36-3C61-C682A4709357}"/>
          </ac:spMkLst>
        </pc:spChg>
      </pc:sldChg>
      <pc:sldChg chg="addSp delSp modSp add mod modNotesTx">
        <pc:chgData name="Robin Khalfa" userId="384e40ca-c472-4f57-9d1d-0e904a7a7a13" providerId="ADAL" clId="{2C9EA91A-C066-4726-8317-A2A2D129E90B}" dt="2025-04-24T08:28:00.342" v="5584"/>
        <pc:sldMkLst>
          <pc:docMk/>
          <pc:sldMk cId="1516663916" sldId="347"/>
        </pc:sldMkLst>
        <pc:spChg chg="mod">
          <ac:chgData name="Robin Khalfa" userId="384e40ca-c472-4f57-9d1d-0e904a7a7a13" providerId="ADAL" clId="{2C9EA91A-C066-4726-8317-A2A2D129E90B}" dt="2025-04-24T07:47:20.049" v="5070" actId="20577"/>
          <ac:spMkLst>
            <pc:docMk/>
            <pc:sldMk cId="1516663916" sldId="347"/>
            <ac:spMk id="3" creationId="{4E0F8C3C-9841-04A2-89B0-73445F09B683}"/>
          </ac:spMkLst>
        </pc:spChg>
        <pc:spChg chg="mod">
          <ac:chgData name="Robin Khalfa" userId="384e40ca-c472-4f57-9d1d-0e904a7a7a13" providerId="ADAL" clId="{2C9EA91A-C066-4726-8317-A2A2D129E90B}" dt="2025-04-24T08:05:38.974" v="5393" actId="20577"/>
          <ac:spMkLst>
            <pc:docMk/>
            <pc:sldMk cId="1516663916" sldId="347"/>
            <ac:spMk id="4" creationId="{F3AB4655-A93C-6E7A-924E-F7F2CF441FAA}"/>
          </ac:spMkLst>
        </pc:spChg>
        <pc:picChg chg="add mod modCrop">
          <ac:chgData name="Robin Khalfa" userId="384e40ca-c472-4f57-9d1d-0e904a7a7a13" providerId="ADAL" clId="{2C9EA91A-C066-4726-8317-A2A2D129E90B}" dt="2025-04-24T08:07:50.087" v="5401" actId="1076"/>
          <ac:picMkLst>
            <pc:docMk/>
            <pc:sldMk cId="1516663916" sldId="347"/>
            <ac:picMk id="5" creationId="{90C9DF0B-CAB9-CB60-D39F-3AAFFA4A8114}"/>
          </ac:picMkLst>
        </pc:picChg>
      </pc:sldChg>
      <pc:sldChg chg="addSp delSp modSp add mod">
        <pc:chgData name="Robin Khalfa" userId="384e40ca-c472-4f57-9d1d-0e904a7a7a13" providerId="ADAL" clId="{2C9EA91A-C066-4726-8317-A2A2D129E90B}" dt="2025-04-24T07:54:59.592" v="5284" actId="1076"/>
        <pc:sldMkLst>
          <pc:docMk/>
          <pc:sldMk cId="2809414136" sldId="348"/>
        </pc:sldMkLst>
        <pc:spChg chg="mod">
          <ac:chgData name="Robin Khalfa" userId="384e40ca-c472-4f57-9d1d-0e904a7a7a13" providerId="ADAL" clId="{2C9EA91A-C066-4726-8317-A2A2D129E90B}" dt="2025-04-24T07:54:45.300" v="5279" actId="20577"/>
          <ac:spMkLst>
            <pc:docMk/>
            <pc:sldMk cId="2809414136" sldId="348"/>
            <ac:spMk id="3" creationId="{E2F72075-21FA-58B1-CDE6-A97CB40E57D8}"/>
          </ac:spMkLst>
        </pc:spChg>
        <pc:picChg chg="add mod">
          <ac:chgData name="Robin Khalfa" userId="384e40ca-c472-4f57-9d1d-0e904a7a7a13" providerId="ADAL" clId="{2C9EA91A-C066-4726-8317-A2A2D129E90B}" dt="2025-04-24T07:54:59.592" v="5284" actId="1076"/>
          <ac:picMkLst>
            <pc:docMk/>
            <pc:sldMk cId="2809414136" sldId="348"/>
            <ac:picMk id="2" creationId="{AD99BCBA-6F90-EBA7-3AE0-D10EA0E8E0E1}"/>
          </ac:picMkLst>
        </pc:picChg>
      </pc:sldChg>
      <pc:sldChg chg="addSp delSp modSp add mod">
        <pc:chgData name="Robin Khalfa" userId="384e40ca-c472-4f57-9d1d-0e904a7a7a13" providerId="ADAL" clId="{2C9EA91A-C066-4726-8317-A2A2D129E90B}" dt="2025-04-24T08:02:01.833" v="5313" actId="1076"/>
        <pc:sldMkLst>
          <pc:docMk/>
          <pc:sldMk cId="1312118582" sldId="349"/>
        </pc:sldMkLst>
        <pc:picChg chg="add mod">
          <ac:chgData name="Robin Khalfa" userId="384e40ca-c472-4f57-9d1d-0e904a7a7a13" providerId="ADAL" clId="{2C9EA91A-C066-4726-8317-A2A2D129E90B}" dt="2025-04-24T08:01:04.313" v="5307" actId="1076"/>
          <ac:picMkLst>
            <pc:docMk/>
            <pc:sldMk cId="1312118582" sldId="349"/>
            <ac:picMk id="5" creationId="{35431607-1C21-9721-CDC0-D7791BDD4D13}"/>
          </ac:picMkLst>
        </pc:picChg>
        <pc:picChg chg="add mod">
          <ac:chgData name="Robin Khalfa" userId="384e40ca-c472-4f57-9d1d-0e904a7a7a13" providerId="ADAL" clId="{2C9EA91A-C066-4726-8317-A2A2D129E90B}" dt="2025-04-24T08:02:01.833" v="5313" actId="1076"/>
          <ac:picMkLst>
            <pc:docMk/>
            <pc:sldMk cId="1312118582" sldId="349"/>
            <ac:picMk id="10" creationId="{D6A06EC5-57DC-5370-CAB5-5C3A57CC6639}"/>
          </ac:picMkLst>
        </pc:picChg>
        <pc:picChg chg="add mod">
          <ac:chgData name="Robin Khalfa" userId="384e40ca-c472-4f57-9d1d-0e904a7a7a13" providerId="ADAL" clId="{2C9EA91A-C066-4726-8317-A2A2D129E90B}" dt="2025-04-24T08:00:58.690" v="5305" actId="1076"/>
          <ac:picMkLst>
            <pc:docMk/>
            <pc:sldMk cId="1312118582" sldId="349"/>
            <ac:picMk id="3074" creationId="{3EBAAEEB-84D2-1E75-3F75-F3CC35C6D102}"/>
          </ac:picMkLst>
        </pc:picChg>
        <pc:picChg chg="add mod">
          <ac:chgData name="Robin Khalfa" userId="384e40ca-c472-4f57-9d1d-0e904a7a7a13" providerId="ADAL" clId="{2C9EA91A-C066-4726-8317-A2A2D129E90B}" dt="2025-04-24T08:01:01.718" v="5306" actId="1076"/>
          <ac:picMkLst>
            <pc:docMk/>
            <pc:sldMk cId="1312118582" sldId="349"/>
            <ac:picMk id="3076" creationId="{5B8A6DCA-2083-630C-3170-DC7E451CBEC6}"/>
          </ac:picMkLst>
        </pc:picChg>
      </pc:sldChg>
      <pc:sldChg chg="delSp modSp add mod modNotesTx">
        <pc:chgData name="Robin Khalfa" userId="384e40ca-c472-4f57-9d1d-0e904a7a7a13" providerId="ADAL" clId="{2C9EA91A-C066-4726-8317-A2A2D129E90B}" dt="2025-04-24T08:33:48.202" v="5787" actId="20577"/>
        <pc:sldMkLst>
          <pc:docMk/>
          <pc:sldMk cId="1182507489" sldId="350"/>
        </pc:sldMkLst>
        <pc:spChg chg="mod">
          <ac:chgData name="Robin Khalfa" userId="384e40ca-c472-4f57-9d1d-0e904a7a7a13" providerId="ADAL" clId="{2C9EA91A-C066-4726-8317-A2A2D129E90B}" dt="2025-04-24T08:32:44.044" v="5779" actId="207"/>
          <ac:spMkLst>
            <pc:docMk/>
            <pc:sldMk cId="1182507489" sldId="350"/>
            <ac:spMk id="4" creationId="{327A4A92-A506-DF78-DA31-57AE52E29B0D}"/>
          </ac:spMkLst>
        </pc:spChg>
      </pc:sldChg>
      <pc:sldChg chg="addSp delSp modSp add mod modNotesTx">
        <pc:chgData name="Robin Khalfa" userId="384e40ca-c472-4f57-9d1d-0e904a7a7a13" providerId="ADAL" clId="{2C9EA91A-C066-4726-8317-A2A2D129E90B}" dt="2025-04-24T08:52:52.578" v="5825" actId="20577"/>
        <pc:sldMkLst>
          <pc:docMk/>
          <pc:sldMk cId="3748605683" sldId="351"/>
        </pc:sldMkLst>
        <pc:spChg chg="mod">
          <ac:chgData name="Robin Khalfa" userId="384e40ca-c472-4f57-9d1d-0e904a7a7a13" providerId="ADAL" clId="{2C9EA91A-C066-4726-8317-A2A2D129E90B}" dt="2025-04-24T08:51:27.383" v="5796" actId="20577"/>
          <ac:spMkLst>
            <pc:docMk/>
            <pc:sldMk cId="3748605683" sldId="351"/>
            <ac:spMk id="3" creationId="{205E89B9-924B-0B78-9A54-3E929CE659AA}"/>
          </ac:spMkLst>
        </pc:spChg>
        <pc:spChg chg="add del mod">
          <ac:chgData name="Robin Khalfa" userId="384e40ca-c472-4f57-9d1d-0e904a7a7a13" providerId="ADAL" clId="{2C9EA91A-C066-4726-8317-A2A2D129E90B}" dt="2025-04-24T08:52:52.578" v="5825" actId="20577"/>
          <ac:spMkLst>
            <pc:docMk/>
            <pc:sldMk cId="3748605683" sldId="351"/>
            <ac:spMk id="4" creationId="{0C661A96-6C05-E689-AED4-C9925AD56E01}"/>
          </ac:spMkLst>
        </pc:spChg>
      </pc:sldChg>
      <pc:sldChg chg="modSp add mod">
        <pc:chgData name="Robin Khalfa" userId="384e40ca-c472-4f57-9d1d-0e904a7a7a13" providerId="ADAL" clId="{2C9EA91A-C066-4726-8317-A2A2D129E90B}" dt="2025-04-24T08:57:26.156" v="5877" actId="207"/>
        <pc:sldMkLst>
          <pc:docMk/>
          <pc:sldMk cId="2177283889" sldId="352"/>
        </pc:sldMkLst>
        <pc:spChg chg="mod">
          <ac:chgData name="Robin Khalfa" userId="384e40ca-c472-4f57-9d1d-0e904a7a7a13" providerId="ADAL" clId="{2C9EA91A-C066-4726-8317-A2A2D129E90B}" dt="2025-04-24T08:57:26.156" v="5877" actId="207"/>
          <ac:spMkLst>
            <pc:docMk/>
            <pc:sldMk cId="2177283889" sldId="352"/>
            <ac:spMk id="4" creationId="{840FCDD4-52A7-A4B3-2A13-5F95E334930F}"/>
          </ac:spMkLst>
        </pc:spChg>
      </pc:sldChg>
      <pc:sldChg chg="modSp add mod modNotesTx">
        <pc:chgData name="Robin Khalfa" userId="384e40ca-c472-4f57-9d1d-0e904a7a7a13" providerId="ADAL" clId="{2C9EA91A-C066-4726-8317-A2A2D129E90B}" dt="2025-04-24T09:26:36.111" v="6052" actId="20577"/>
        <pc:sldMkLst>
          <pc:docMk/>
          <pc:sldMk cId="3848886789" sldId="353"/>
        </pc:sldMkLst>
        <pc:spChg chg="mod">
          <ac:chgData name="Robin Khalfa" userId="384e40ca-c472-4f57-9d1d-0e904a7a7a13" providerId="ADAL" clId="{2C9EA91A-C066-4726-8317-A2A2D129E90B}" dt="2025-04-24T09:13:04.291" v="5887" actId="20577"/>
          <ac:spMkLst>
            <pc:docMk/>
            <pc:sldMk cId="3848886789" sldId="353"/>
            <ac:spMk id="3" creationId="{87301129-90FB-FF55-2A3A-534091C8B620}"/>
          </ac:spMkLst>
        </pc:spChg>
        <pc:spChg chg="mod">
          <ac:chgData name="Robin Khalfa" userId="384e40ca-c472-4f57-9d1d-0e904a7a7a13" providerId="ADAL" clId="{2C9EA91A-C066-4726-8317-A2A2D129E90B}" dt="2025-04-24T09:26:36.111" v="6052" actId="20577"/>
          <ac:spMkLst>
            <pc:docMk/>
            <pc:sldMk cId="3848886789" sldId="353"/>
            <ac:spMk id="4" creationId="{9E1D3B57-0226-74FA-C6B3-0C45BB4A079A}"/>
          </ac:spMkLst>
        </pc:spChg>
      </pc:sldChg>
      <pc:sldChg chg="modSp add mod modNotesTx">
        <pc:chgData name="Robin Khalfa" userId="384e40ca-c472-4f57-9d1d-0e904a7a7a13" providerId="ADAL" clId="{2C9EA91A-C066-4726-8317-A2A2D129E90B}" dt="2025-04-24T09:26:10.569" v="6011" actId="20577"/>
        <pc:sldMkLst>
          <pc:docMk/>
          <pc:sldMk cId="3976573024" sldId="354"/>
        </pc:sldMkLst>
        <pc:spChg chg="mod">
          <ac:chgData name="Robin Khalfa" userId="384e40ca-c472-4f57-9d1d-0e904a7a7a13" providerId="ADAL" clId="{2C9EA91A-C066-4726-8317-A2A2D129E90B}" dt="2025-04-24T09:26:10.569" v="6011" actId="20577"/>
          <ac:spMkLst>
            <pc:docMk/>
            <pc:sldMk cId="3976573024" sldId="354"/>
            <ac:spMk id="4" creationId="{C104B7D1-2A21-A151-731B-885FA8473B6F}"/>
          </ac:spMkLst>
        </pc:spChg>
      </pc:sldChg>
      <pc:sldChg chg="addSp modSp add mod modNotesTx">
        <pc:chgData name="Robin Khalfa" userId="384e40ca-c472-4f57-9d1d-0e904a7a7a13" providerId="ADAL" clId="{2C9EA91A-C066-4726-8317-A2A2D129E90B}" dt="2025-04-29T19:50:19.059" v="9610" actId="20577"/>
        <pc:sldMkLst>
          <pc:docMk/>
          <pc:sldMk cId="2923415521" sldId="355"/>
        </pc:sldMkLst>
        <pc:spChg chg="mod">
          <ac:chgData name="Robin Khalfa" userId="384e40ca-c472-4f57-9d1d-0e904a7a7a13" providerId="ADAL" clId="{2C9EA91A-C066-4726-8317-A2A2D129E90B}" dt="2025-04-24T09:27:38.701" v="6076" actId="20577"/>
          <ac:spMkLst>
            <pc:docMk/>
            <pc:sldMk cId="2923415521" sldId="355"/>
            <ac:spMk id="3" creationId="{FBC17430-37D9-0AAF-7919-0600B5B1D5D0}"/>
          </ac:spMkLst>
        </pc:spChg>
        <pc:spChg chg="mod">
          <ac:chgData name="Robin Khalfa" userId="384e40ca-c472-4f57-9d1d-0e904a7a7a13" providerId="ADAL" clId="{2C9EA91A-C066-4726-8317-A2A2D129E90B}" dt="2025-04-24T09:40:09.629" v="6240" actId="20577"/>
          <ac:spMkLst>
            <pc:docMk/>
            <pc:sldMk cId="2923415521" sldId="355"/>
            <ac:spMk id="4" creationId="{AE492CF8-E9B6-F965-1F12-BAD3283E985A}"/>
          </ac:spMkLst>
        </pc:spChg>
        <pc:picChg chg="add mod">
          <ac:chgData name="Robin Khalfa" userId="384e40ca-c472-4f57-9d1d-0e904a7a7a13" providerId="ADAL" clId="{2C9EA91A-C066-4726-8317-A2A2D129E90B}" dt="2025-04-24T09:31:34.464" v="6130" actId="1076"/>
          <ac:picMkLst>
            <pc:docMk/>
            <pc:sldMk cId="2923415521" sldId="355"/>
            <ac:picMk id="5" creationId="{A5BB6223-A527-2060-D91C-49B08C6EABB4}"/>
          </ac:picMkLst>
        </pc:picChg>
      </pc:sldChg>
      <pc:sldChg chg="modSp add mod">
        <pc:chgData name="Robin Khalfa" userId="384e40ca-c472-4f57-9d1d-0e904a7a7a13" providerId="ADAL" clId="{2C9EA91A-C066-4726-8317-A2A2D129E90B}" dt="2025-04-24T09:33:02.259" v="6155" actId="20577"/>
        <pc:sldMkLst>
          <pc:docMk/>
          <pc:sldMk cId="778259672" sldId="356"/>
        </pc:sldMkLst>
        <pc:spChg chg="mod">
          <ac:chgData name="Robin Khalfa" userId="384e40ca-c472-4f57-9d1d-0e904a7a7a13" providerId="ADAL" clId="{2C9EA91A-C066-4726-8317-A2A2D129E90B}" dt="2025-04-24T09:33:02.259" v="6155" actId="20577"/>
          <ac:spMkLst>
            <pc:docMk/>
            <pc:sldMk cId="778259672" sldId="356"/>
            <ac:spMk id="2" creationId="{0A8F0C5E-88A8-1F38-9CD7-59EE50E6C39C}"/>
          </ac:spMkLst>
        </pc:spChg>
        <pc:spChg chg="mod">
          <ac:chgData name="Robin Khalfa" userId="384e40ca-c472-4f57-9d1d-0e904a7a7a13" providerId="ADAL" clId="{2C9EA91A-C066-4726-8317-A2A2D129E90B}" dt="2025-04-24T09:31:52.048" v="6133" actId="20577"/>
          <ac:spMkLst>
            <pc:docMk/>
            <pc:sldMk cId="778259672" sldId="356"/>
            <ac:spMk id="3" creationId="{1AE7029D-13CC-9E4F-C96B-68CF2D9F1453}"/>
          </ac:spMkLst>
        </pc:spChg>
      </pc:sldChg>
      <pc:sldChg chg="addSp delSp modSp add mod modNotesTx">
        <pc:chgData name="Robin Khalfa" userId="384e40ca-c472-4f57-9d1d-0e904a7a7a13" providerId="ADAL" clId="{2C9EA91A-C066-4726-8317-A2A2D129E90B}" dt="2025-04-24T09:46:39.110" v="6326" actId="1440"/>
        <pc:sldMkLst>
          <pc:docMk/>
          <pc:sldMk cId="571396042" sldId="357"/>
        </pc:sldMkLst>
        <pc:spChg chg="mod">
          <ac:chgData name="Robin Khalfa" userId="384e40ca-c472-4f57-9d1d-0e904a7a7a13" providerId="ADAL" clId="{2C9EA91A-C066-4726-8317-A2A2D129E90B}" dt="2025-04-24T09:41:18.060" v="6245" actId="20577"/>
          <ac:spMkLst>
            <pc:docMk/>
            <pc:sldMk cId="571396042" sldId="357"/>
            <ac:spMk id="3" creationId="{50849D8D-3C69-AA39-5CAC-1671934DBE42}"/>
          </ac:spMkLst>
        </pc:spChg>
        <pc:spChg chg="mod">
          <ac:chgData name="Robin Khalfa" userId="384e40ca-c472-4f57-9d1d-0e904a7a7a13" providerId="ADAL" clId="{2C9EA91A-C066-4726-8317-A2A2D129E90B}" dt="2025-04-24T09:41:40.251" v="6271" actId="20577"/>
          <ac:spMkLst>
            <pc:docMk/>
            <pc:sldMk cId="571396042" sldId="357"/>
            <ac:spMk id="4" creationId="{A266B0F9-3024-3E5B-D2E4-BC860824643A}"/>
          </ac:spMkLst>
        </pc:spChg>
        <pc:spChg chg="mod">
          <ac:chgData name="Robin Khalfa" userId="384e40ca-c472-4f57-9d1d-0e904a7a7a13" providerId="ADAL" clId="{2C9EA91A-C066-4726-8317-A2A2D129E90B}" dt="2025-04-24T09:33:26.988" v="6177" actId="20577"/>
          <ac:spMkLst>
            <pc:docMk/>
            <pc:sldMk cId="571396042" sldId="357"/>
            <ac:spMk id="7" creationId="{3C813528-2AB3-2EE5-1EC6-CDF2DC3D7711}"/>
          </ac:spMkLst>
        </pc:spChg>
        <pc:picChg chg="add mod">
          <ac:chgData name="Robin Khalfa" userId="384e40ca-c472-4f57-9d1d-0e904a7a7a13" providerId="ADAL" clId="{2C9EA91A-C066-4726-8317-A2A2D129E90B}" dt="2025-04-24T09:46:39.110" v="6326" actId="1440"/>
          <ac:picMkLst>
            <pc:docMk/>
            <pc:sldMk cId="571396042" sldId="357"/>
            <ac:picMk id="7172" creationId="{D07E5105-43CE-F62D-C5F5-EF6CC5511E14}"/>
          </ac:picMkLst>
        </pc:picChg>
      </pc:sldChg>
      <pc:sldChg chg="modSp add mod">
        <pc:chgData name="Robin Khalfa" userId="384e40ca-c472-4f57-9d1d-0e904a7a7a13" providerId="ADAL" clId="{2C9EA91A-C066-4726-8317-A2A2D129E90B}" dt="2025-04-24T09:36:01.641" v="6233" actId="20577"/>
        <pc:sldMkLst>
          <pc:docMk/>
          <pc:sldMk cId="481991622" sldId="358"/>
        </pc:sldMkLst>
        <pc:spChg chg="mod">
          <ac:chgData name="Robin Khalfa" userId="384e40ca-c472-4f57-9d1d-0e904a7a7a13" providerId="ADAL" clId="{2C9EA91A-C066-4726-8317-A2A2D129E90B}" dt="2025-04-24T09:36:01.641" v="6233" actId="20577"/>
          <ac:spMkLst>
            <pc:docMk/>
            <pc:sldMk cId="481991622" sldId="358"/>
            <ac:spMk id="2" creationId="{4577CAD7-3893-04D0-4D3E-91B0D864B24A}"/>
          </ac:spMkLst>
        </pc:spChg>
        <pc:spChg chg="mod">
          <ac:chgData name="Robin Khalfa" userId="384e40ca-c472-4f57-9d1d-0e904a7a7a13" providerId="ADAL" clId="{2C9EA91A-C066-4726-8317-A2A2D129E90B}" dt="2025-04-24T09:35:49.217" v="6198" actId="20577"/>
          <ac:spMkLst>
            <pc:docMk/>
            <pc:sldMk cId="481991622" sldId="358"/>
            <ac:spMk id="3" creationId="{4EFBF816-E961-CB3F-8526-0E5AB4F3113E}"/>
          </ac:spMkLst>
        </pc:spChg>
      </pc:sldChg>
      <pc:sldChg chg="addSp delSp modSp add mod modNotesTx">
        <pc:chgData name="Robin Khalfa" userId="384e40ca-c472-4f57-9d1d-0e904a7a7a13" providerId="ADAL" clId="{2C9EA91A-C066-4726-8317-A2A2D129E90B}" dt="2025-04-24T09:48:53.730" v="6385" actId="20577"/>
        <pc:sldMkLst>
          <pc:docMk/>
          <pc:sldMk cId="2415049282" sldId="359"/>
        </pc:sldMkLst>
        <pc:spChg chg="mod">
          <ac:chgData name="Robin Khalfa" userId="384e40ca-c472-4f57-9d1d-0e904a7a7a13" providerId="ADAL" clId="{2C9EA91A-C066-4726-8317-A2A2D129E90B}" dt="2025-04-24T09:46:49.499" v="6347" actId="20577"/>
          <ac:spMkLst>
            <pc:docMk/>
            <pc:sldMk cId="2415049282" sldId="359"/>
            <ac:spMk id="3" creationId="{3ACC6F52-E89E-C0E6-0D78-2D74554AA8E0}"/>
          </ac:spMkLst>
        </pc:spChg>
        <pc:spChg chg="mod">
          <ac:chgData name="Robin Khalfa" userId="384e40ca-c472-4f57-9d1d-0e904a7a7a13" providerId="ADAL" clId="{2C9EA91A-C066-4726-8317-A2A2D129E90B}" dt="2025-04-24T09:47:15.061" v="6380" actId="20577"/>
          <ac:spMkLst>
            <pc:docMk/>
            <pc:sldMk cId="2415049282" sldId="359"/>
            <ac:spMk id="4" creationId="{EC06833D-59D5-3D8F-C5E4-1F679DC0ED5B}"/>
          </ac:spMkLst>
        </pc:spChg>
        <pc:picChg chg="add mod">
          <ac:chgData name="Robin Khalfa" userId="384e40ca-c472-4f57-9d1d-0e904a7a7a13" providerId="ADAL" clId="{2C9EA91A-C066-4726-8317-A2A2D129E90B}" dt="2025-04-24T09:48:46.493" v="6384" actId="1440"/>
          <ac:picMkLst>
            <pc:docMk/>
            <pc:sldMk cId="2415049282" sldId="359"/>
            <ac:picMk id="5" creationId="{442AF39B-ACFC-CEE2-6814-BB5843CD35C2}"/>
          </ac:picMkLst>
        </pc:picChg>
      </pc:sldChg>
      <pc:sldChg chg="addSp delSp modSp add mod modNotesTx">
        <pc:chgData name="Robin Khalfa" userId="384e40ca-c472-4f57-9d1d-0e904a7a7a13" providerId="ADAL" clId="{2C9EA91A-C066-4726-8317-A2A2D129E90B}" dt="2025-04-25T07:06:09.218" v="6627" actId="1582"/>
        <pc:sldMkLst>
          <pc:docMk/>
          <pc:sldMk cId="1643831037" sldId="360"/>
        </pc:sldMkLst>
        <pc:spChg chg="mod">
          <ac:chgData name="Robin Khalfa" userId="384e40ca-c472-4f57-9d1d-0e904a7a7a13" providerId="ADAL" clId="{2C9EA91A-C066-4726-8317-A2A2D129E90B}" dt="2025-04-25T07:03:32.785" v="6583" actId="20577"/>
          <ac:spMkLst>
            <pc:docMk/>
            <pc:sldMk cId="1643831037" sldId="360"/>
            <ac:spMk id="4" creationId="{B7ACA5BF-DF12-CEC6-EAE8-4E2F52FF433A}"/>
          </ac:spMkLst>
        </pc:spChg>
        <pc:spChg chg="add mod">
          <ac:chgData name="Robin Khalfa" userId="384e40ca-c472-4f57-9d1d-0e904a7a7a13" providerId="ADAL" clId="{2C9EA91A-C066-4726-8317-A2A2D129E90B}" dt="2025-04-25T07:06:09.218" v="6627" actId="1582"/>
          <ac:spMkLst>
            <pc:docMk/>
            <pc:sldMk cId="1643831037" sldId="360"/>
            <ac:spMk id="5" creationId="{01B63FCE-DB79-097F-6339-D61B27260F6D}"/>
          </ac:spMkLst>
        </pc:spChg>
        <pc:spChg chg="add mod">
          <ac:chgData name="Robin Khalfa" userId="384e40ca-c472-4f57-9d1d-0e904a7a7a13" providerId="ADAL" clId="{2C9EA91A-C066-4726-8317-A2A2D129E90B}" dt="2025-04-25T07:06:09.218" v="6627" actId="1582"/>
          <ac:spMkLst>
            <pc:docMk/>
            <pc:sldMk cId="1643831037" sldId="360"/>
            <ac:spMk id="6" creationId="{8219ABD6-DE24-305F-386E-506BCACC2C0C}"/>
          </ac:spMkLst>
        </pc:spChg>
        <pc:spChg chg="add mod">
          <ac:chgData name="Robin Khalfa" userId="384e40ca-c472-4f57-9d1d-0e904a7a7a13" providerId="ADAL" clId="{2C9EA91A-C066-4726-8317-A2A2D129E90B}" dt="2025-04-25T07:06:09.218" v="6627" actId="1582"/>
          <ac:spMkLst>
            <pc:docMk/>
            <pc:sldMk cId="1643831037" sldId="360"/>
            <ac:spMk id="8" creationId="{EE327CD5-281A-0514-E2E7-AE7A7D0F2E17}"/>
          </ac:spMkLst>
        </pc:spChg>
        <pc:spChg chg="add mod">
          <ac:chgData name="Robin Khalfa" userId="384e40ca-c472-4f57-9d1d-0e904a7a7a13" providerId="ADAL" clId="{2C9EA91A-C066-4726-8317-A2A2D129E90B}" dt="2025-04-25T07:06:09.218" v="6627" actId="1582"/>
          <ac:spMkLst>
            <pc:docMk/>
            <pc:sldMk cId="1643831037" sldId="360"/>
            <ac:spMk id="9" creationId="{8CF2BE26-D7F8-3A9E-50EA-13F47FE41846}"/>
          </ac:spMkLst>
        </pc:spChg>
        <pc:spChg chg="add mod">
          <ac:chgData name="Robin Khalfa" userId="384e40ca-c472-4f57-9d1d-0e904a7a7a13" providerId="ADAL" clId="{2C9EA91A-C066-4726-8317-A2A2D129E90B}" dt="2025-04-25T07:06:09.218" v="6627" actId="1582"/>
          <ac:spMkLst>
            <pc:docMk/>
            <pc:sldMk cId="1643831037" sldId="360"/>
            <ac:spMk id="10" creationId="{4EA90DAF-2519-F4AF-2EA0-C4BC048CFA30}"/>
          </ac:spMkLst>
        </pc:spChg>
        <pc:spChg chg="add mod">
          <ac:chgData name="Robin Khalfa" userId="384e40ca-c472-4f57-9d1d-0e904a7a7a13" providerId="ADAL" clId="{2C9EA91A-C066-4726-8317-A2A2D129E90B}" dt="2025-04-25T07:06:09.218" v="6627" actId="1582"/>
          <ac:spMkLst>
            <pc:docMk/>
            <pc:sldMk cId="1643831037" sldId="360"/>
            <ac:spMk id="11" creationId="{B5305CA4-43D4-F069-3816-9B72A04BE5DB}"/>
          </ac:spMkLst>
        </pc:spChg>
        <pc:spChg chg="add mod">
          <ac:chgData name="Robin Khalfa" userId="384e40ca-c472-4f57-9d1d-0e904a7a7a13" providerId="ADAL" clId="{2C9EA91A-C066-4726-8317-A2A2D129E90B}" dt="2025-04-25T07:05:24.030" v="6612" actId="1076"/>
          <ac:spMkLst>
            <pc:docMk/>
            <pc:sldMk cId="1643831037" sldId="360"/>
            <ac:spMk id="12" creationId="{6E3D6503-9A71-AC85-94F3-9F7B3EB96851}"/>
          </ac:spMkLst>
        </pc:spChg>
        <pc:spChg chg="add mod">
          <ac:chgData name="Robin Khalfa" userId="384e40ca-c472-4f57-9d1d-0e904a7a7a13" providerId="ADAL" clId="{2C9EA91A-C066-4726-8317-A2A2D129E90B}" dt="2025-04-25T07:05:51.831" v="6624" actId="1076"/>
          <ac:spMkLst>
            <pc:docMk/>
            <pc:sldMk cId="1643831037" sldId="360"/>
            <ac:spMk id="13" creationId="{2481E8CD-19B3-6AFA-C876-6EE3AFDDFA35}"/>
          </ac:spMkLst>
        </pc:spChg>
      </pc:sldChg>
      <pc:sldChg chg="addSp modSp add mod modNotesTx">
        <pc:chgData name="Robin Khalfa" userId="384e40ca-c472-4f57-9d1d-0e904a7a7a13" providerId="ADAL" clId="{2C9EA91A-C066-4726-8317-A2A2D129E90B}" dt="2025-04-25T07:16:10.508" v="6740" actId="1076"/>
        <pc:sldMkLst>
          <pc:docMk/>
          <pc:sldMk cId="3450235059" sldId="361"/>
        </pc:sldMkLst>
        <pc:spChg chg="add mod">
          <ac:chgData name="Robin Khalfa" userId="384e40ca-c472-4f57-9d1d-0e904a7a7a13" providerId="ADAL" clId="{2C9EA91A-C066-4726-8317-A2A2D129E90B}" dt="2025-04-25T07:16:10.508" v="6740" actId="1076"/>
          <ac:spMkLst>
            <pc:docMk/>
            <pc:sldMk cId="3450235059" sldId="361"/>
            <ac:spMk id="2" creationId="{C771A46E-6B02-3EE9-55B2-7F9CE6B13C1F}"/>
          </ac:spMkLst>
        </pc:spChg>
        <pc:spChg chg="mod">
          <ac:chgData name="Robin Khalfa" userId="384e40ca-c472-4f57-9d1d-0e904a7a7a13" providerId="ADAL" clId="{2C9EA91A-C066-4726-8317-A2A2D129E90B}" dt="2025-04-24T09:51:41.471" v="6472" actId="20577"/>
          <ac:spMkLst>
            <pc:docMk/>
            <pc:sldMk cId="3450235059" sldId="361"/>
            <ac:spMk id="4" creationId="{316C9B9E-FD99-F1B8-8A29-B978AB1B3EF7}"/>
          </ac:spMkLst>
        </pc:spChg>
        <pc:spChg chg="add mod">
          <ac:chgData name="Robin Khalfa" userId="384e40ca-c472-4f57-9d1d-0e904a7a7a13" providerId="ADAL" clId="{2C9EA91A-C066-4726-8317-A2A2D129E90B}" dt="2025-04-25T07:16:10.508" v="6740" actId="1076"/>
          <ac:spMkLst>
            <pc:docMk/>
            <pc:sldMk cId="3450235059" sldId="361"/>
            <ac:spMk id="5" creationId="{8F0A27DA-78D0-6CF2-7F47-8989F4118BF6}"/>
          </ac:spMkLst>
        </pc:spChg>
        <pc:spChg chg="add mod">
          <ac:chgData name="Robin Khalfa" userId="384e40ca-c472-4f57-9d1d-0e904a7a7a13" providerId="ADAL" clId="{2C9EA91A-C066-4726-8317-A2A2D129E90B}" dt="2025-04-25T07:16:10.508" v="6740" actId="1076"/>
          <ac:spMkLst>
            <pc:docMk/>
            <pc:sldMk cId="3450235059" sldId="361"/>
            <ac:spMk id="6" creationId="{6CA09065-3B24-0ADB-64AC-76640DA2BAC9}"/>
          </ac:spMkLst>
        </pc:spChg>
        <pc:spChg chg="add mod">
          <ac:chgData name="Robin Khalfa" userId="384e40ca-c472-4f57-9d1d-0e904a7a7a13" providerId="ADAL" clId="{2C9EA91A-C066-4726-8317-A2A2D129E90B}" dt="2025-04-25T07:16:10.508" v="6740" actId="1076"/>
          <ac:spMkLst>
            <pc:docMk/>
            <pc:sldMk cId="3450235059" sldId="361"/>
            <ac:spMk id="8" creationId="{BE613658-B5F1-11FF-F08C-83A0393AD65E}"/>
          </ac:spMkLst>
        </pc:spChg>
        <pc:spChg chg="add mod">
          <ac:chgData name="Robin Khalfa" userId="384e40ca-c472-4f57-9d1d-0e904a7a7a13" providerId="ADAL" clId="{2C9EA91A-C066-4726-8317-A2A2D129E90B}" dt="2025-04-25T07:16:10.508" v="6740" actId="1076"/>
          <ac:spMkLst>
            <pc:docMk/>
            <pc:sldMk cId="3450235059" sldId="361"/>
            <ac:spMk id="9" creationId="{979C2EFA-95B6-C681-D9AE-0CD50E208B18}"/>
          </ac:spMkLst>
        </pc:spChg>
      </pc:sldChg>
      <pc:sldChg chg="addSp modSp add mod ord modNotesTx">
        <pc:chgData name="Robin Khalfa" userId="384e40ca-c472-4f57-9d1d-0e904a7a7a13" providerId="ADAL" clId="{2C9EA91A-C066-4726-8317-A2A2D129E90B}" dt="2025-04-25T07:11:27.409" v="6681" actId="1076"/>
        <pc:sldMkLst>
          <pc:docMk/>
          <pc:sldMk cId="1159162344" sldId="362"/>
        </pc:sldMkLst>
        <pc:spChg chg="add mod">
          <ac:chgData name="Robin Khalfa" userId="384e40ca-c472-4f57-9d1d-0e904a7a7a13" providerId="ADAL" clId="{2C9EA91A-C066-4726-8317-A2A2D129E90B}" dt="2025-04-25T07:06:27.814" v="6629" actId="1076"/>
          <ac:spMkLst>
            <pc:docMk/>
            <pc:sldMk cId="1159162344" sldId="362"/>
            <ac:spMk id="2" creationId="{D50FB844-6CD3-946E-D569-AD4FE4401701}"/>
          </ac:spMkLst>
        </pc:spChg>
        <pc:spChg chg="mod">
          <ac:chgData name="Robin Khalfa" userId="384e40ca-c472-4f57-9d1d-0e904a7a7a13" providerId="ADAL" clId="{2C9EA91A-C066-4726-8317-A2A2D129E90B}" dt="2025-04-24T09:51:29.052" v="6463" actId="20577"/>
          <ac:spMkLst>
            <pc:docMk/>
            <pc:sldMk cId="1159162344" sldId="362"/>
            <ac:spMk id="4" creationId="{090175B5-FCBD-D76F-D919-F2A80AA8935F}"/>
          </ac:spMkLst>
        </pc:spChg>
        <pc:spChg chg="add mod">
          <ac:chgData name="Robin Khalfa" userId="384e40ca-c472-4f57-9d1d-0e904a7a7a13" providerId="ADAL" clId="{2C9EA91A-C066-4726-8317-A2A2D129E90B}" dt="2025-04-25T07:08:21.296" v="6656" actId="1076"/>
          <ac:spMkLst>
            <pc:docMk/>
            <pc:sldMk cId="1159162344" sldId="362"/>
            <ac:spMk id="5" creationId="{4D858817-4818-ACA8-5EAF-7D49D9FAEFD8}"/>
          </ac:spMkLst>
        </pc:spChg>
        <pc:spChg chg="add mod">
          <ac:chgData name="Robin Khalfa" userId="384e40ca-c472-4f57-9d1d-0e904a7a7a13" providerId="ADAL" clId="{2C9EA91A-C066-4726-8317-A2A2D129E90B}" dt="2025-04-25T07:06:27.814" v="6629" actId="1076"/>
          <ac:spMkLst>
            <pc:docMk/>
            <pc:sldMk cId="1159162344" sldId="362"/>
            <ac:spMk id="6" creationId="{8FB899FB-B37E-FC7B-28F9-B42F23FCC305}"/>
          </ac:spMkLst>
        </pc:spChg>
        <pc:spChg chg="add mod">
          <ac:chgData name="Robin Khalfa" userId="384e40ca-c472-4f57-9d1d-0e904a7a7a13" providerId="ADAL" clId="{2C9EA91A-C066-4726-8317-A2A2D129E90B}" dt="2025-04-25T07:06:27.814" v="6629" actId="1076"/>
          <ac:spMkLst>
            <pc:docMk/>
            <pc:sldMk cId="1159162344" sldId="362"/>
            <ac:spMk id="8" creationId="{884FE7AF-FC9C-8CEE-5F2C-A13F3B8AED14}"/>
          </ac:spMkLst>
        </pc:spChg>
        <pc:spChg chg="add mod">
          <ac:chgData name="Robin Khalfa" userId="384e40ca-c472-4f57-9d1d-0e904a7a7a13" providerId="ADAL" clId="{2C9EA91A-C066-4726-8317-A2A2D129E90B}" dt="2025-04-25T07:06:27.814" v="6629" actId="1076"/>
          <ac:spMkLst>
            <pc:docMk/>
            <pc:sldMk cId="1159162344" sldId="362"/>
            <ac:spMk id="9" creationId="{19610A1A-44F0-9013-ACC1-D97350D76300}"/>
          </ac:spMkLst>
        </pc:spChg>
        <pc:spChg chg="add mod">
          <ac:chgData name="Robin Khalfa" userId="384e40ca-c472-4f57-9d1d-0e904a7a7a13" providerId="ADAL" clId="{2C9EA91A-C066-4726-8317-A2A2D129E90B}" dt="2025-04-25T07:06:33.770" v="6631" actId="1076"/>
          <ac:spMkLst>
            <pc:docMk/>
            <pc:sldMk cId="1159162344" sldId="362"/>
            <ac:spMk id="10" creationId="{BC45101C-32F3-16B0-AFFE-C2CCDED2EA3E}"/>
          </ac:spMkLst>
        </pc:spChg>
        <pc:spChg chg="add mod">
          <ac:chgData name="Robin Khalfa" userId="384e40ca-c472-4f57-9d1d-0e904a7a7a13" providerId="ADAL" clId="{2C9EA91A-C066-4726-8317-A2A2D129E90B}" dt="2025-04-25T07:06:33.770" v="6631" actId="1076"/>
          <ac:spMkLst>
            <pc:docMk/>
            <pc:sldMk cId="1159162344" sldId="362"/>
            <ac:spMk id="11" creationId="{86492500-BFD9-2C02-2C1D-755BB9675749}"/>
          </ac:spMkLst>
        </pc:spChg>
        <pc:spChg chg="add mod">
          <ac:chgData name="Robin Khalfa" userId="384e40ca-c472-4f57-9d1d-0e904a7a7a13" providerId="ADAL" clId="{2C9EA91A-C066-4726-8317-A2A2D129E90B}" dt="2025-04-25T07:06:33.770" v="6631" actId="1076"/>
          <ac:spMkLst>
            <pc:docMk/>
            <pc:sldMk cId="1159162344" sldId="362"/>
            <ac:spMk id="12" creationId="{1AA6787C-AE4E-E86D-EF77-967A03FDB382}"/>
          </ac:spMkLst>
        </pc:spChg>
        <pc:spChg chg="add mod">
          <ac:chgData name="Robin Khalfa" userId="384e40ca-c472-4f57-9d1d-0e904a7a7a13" providerId="ADAL" clId="{2C9EA91A-C066-4726-8317-A2A2D129E90B}" dt="2025-04-25T07:06:33.770" v="6631" actId="1076"/>
          <ac:spMkLst>
            <pc:docMk/>
            <pc:sldMk cId="1159162344" sldId="362"/>
            <ac:spMk id="13" creationId="{9903A51D-0A42-842A-8287-4D1E8628DAE3}"/>
          </ac:spMkLst>
        </pc:spChg>
        <pc:spChg chg="add mod">
          <ac:chgData name="Robin Khalfa" userId="384e40ca-c472-4f57-9d1d-0e904a7a7a13" providerId="ADAL" clId="{2C9EA91A-C066-4726-8317-A2A2D129E90B}" dt="2025-04-25T07:06:33.770" v="6631" actId="1076"/>
          <ac:spMkLst>
            <pc:docMk/>
            <pc:sldMk cId="1159162344" sldId="362"/>
            <ac:spMk id="14" creationId="{2B1BC3FF-70DB-7CC0-64F6-83F5540378C3}"/>
          </ac:spMkLst>
        </pc:spChg>
        <pc:spChg chg="add mod">
          <ac:chgData name="Robin Khalfa" userId="384e40ca-c472-4f57-9d1d-0e904a7a7a13" providerId="ADAL" clId="{2C9EA91A-C066-4726-8317-A2A2D129E90B}" dt="2025-04-25T07:06:37.820" v="6633" actId="1076"/>
          <ac:spMkLst>
            <pc:docMk/>
            <pc:sldMk cId="1159162344" sldId="362"/>
            <ac:spMk id="15" creationId="{C94E6035-3C24-973D-E75A-C73B2F2C9F65}"/>
          </ac:spMkLst>
        </pc:spChg>
        <pc:spChg chg="add mod">
          <ac:chgData name="Robin Khalfa" userId="384e40ca-c472-4f57-9d1d-0e904a7a7a13" providerId="ADAL" clId="{2C9EA91A-C066-4726-8317-A2A2D129E90B}" dt="2025-04-25T07:06:37.820" v="6633" actId="1076"/>
          <ac:spMkLst>
            <pc:docMk/>
            <pc:sldMk cId="1159162344" sldId="362"/>
            <ac:spMk id="16" creationId="{155597C4-F02B-2745-85CC-F6C2A0835C6F}"/>
          </ac:spMkLst>
        </pc:spChg>
        <pc:spChg chg="add mod">
          <ac:chgData name="Robin Khalfa" userId="384e40ca-c472-4f57-9d1d-0e904a7a7a13" providerId="ADAL" clId="{2C9EA91A-C066-4726-8317-A2A2D129E90B}" dt="2025-04-25T07:08:21.296" v="6656" actId="1076"/>
          <ac:spMkLst>
            <pc:docMk/>
            <pc:sldMk cId="1159162344" sldId="362"/>
            <ac:spMk id="17" creationId="{691F398B-11DD-B7A5-FAEE-522ABEB51F45}"/>
          </ac:spMkLst>
        </pc:spChg>
        <pc:spChg chg="add mod">
          <ac:chgData name="Robin Khalfa" userId="384e40ca-c472-4f57-9d1d-0e904a7a7a13" providerId="ADAL" clId="{2C9EA91A-C066-4726-8317-A2A2D129E90B}" dt="2025-04-25T07:06:37.820" v="6633" actId="1076"/>
          <ac:spMkLst>
            <pc:docMk/>
            <pc:sldMk cId="1159162344" sldId="362"/>
            <ac:spMk id="18" creationId="{9F87BF80-B38C-DE62-4CCE-A089CC7BE474}"/>
          </ac:spMkLst>
        </pc:spChg>
        <pc:spChg chg="add mod">
          <ac:chgData name="Robin Khalfa" userId="384e40ca-c472-4f57-9d1d-0e904a7a7a13" providerId="ADAL" clId="{2C9EA91A-C066-4726-8317-A2A2D129E90B}" dt="2025-04-25T07:06:37.820" v="6633" actId="1076"/>
          <ac:spMkLst>
            <pc:docMk/>
            <pc:sldMk cId="1159162344" sldId="362"/>
            <ac:spMk id="19" creationId="{8C022E08-6B3C-3E71-AD40-95716F62B776}"/>
          </ac:spMkLst>
        </pc:spChg>
        <pc:spChg chg="add mod">
          <ac:chgData name="Robin Khalfa" userId="384e40ca-c472-4f57-9d1d-0e904a7a7a13" providerId="ADAL" clId="{2C9EA91A-C066-4726-8317-A2A2D129E90B}" dt="2025-04-25T07:06:41.832" v="6635" actId="1076"/>
          <ac:spMkLst>
            <pc:docMk/>
            <pc:sldMk cId="1159162344" sldId="362"/>
            <ac:spMk id="20" creationId="{56AE5FB3-73E4-0BB5-B3C4-5358E67612F8}"/>
          </ac:spMkLst>
        </pc:spChg>
        <pc:spChg chg="add mod">
          <ac:chgData name="Robin Khalfa" userId="384e40ca-c472-4f57-9d1d-0e904a7a7a13" providerId="ADAL" clId="{2C9EA91A-C066-4726-8317-A2A2D129E90B}" dt="2025-04-25T07:06:41.832" v="6635" actId="1076"/>
          <ac:spMkLst>
            <pc:docMk/>
            <pc:sldMk cId="1159162344" sldId="362"/>
            <ac:spMk id="21" creationId="{FC80E04C-8961-22F5-CFDD-714D204EA118}"/>
          </ac:spMkLst>
        </pc:spChg>
        <pc:spChg chg="add mod">
          <ac:chgData name="Robin Khalfa" userId="384e40ca-c472-4f57-9d1d-0e904a7a7a13" providerId="ADAL" clId="{2C9EA91A-C066-4726-8317-A2A2D129E90B}" dt="2025-04-25T07:06:41.832" v="6635" actId="1076"/>
          <ac:spMkLst>
            <pc:docMk/>
            <pc:sldMk cId="1159162344" sldId="362"/>
            <ac:spMk id="22" creationId="{19178C6C-BCBB-115A-A1F3-5649ABEF2082}"/>
          </ac:spMkLst>
        </pc:spChg>
        <pc:spChg chg="add mod">
          <ac:chgData name="Robin Khalfa" userId="384e40ca-c472-4f57-9d1d-0e904a7a7a13" providerId="ADAL" clId="{2C9EA91A-C066-4726-8317-A2A2D129E90B}" dt="2025-04-25T07:06:41.832" v="6635" actId="1076"/>
          <ac:spMkLst>
            <pc:docMk/>
            <pc:sldMk cId="1159162344" sldId="362"/>
            <ac:spMk id="23" creationId="{49CBC7B0-8C74-8814-3C78-103C220159B3}"/>
          </ac:spMkLst>
        </pc:spChg>
        <pc:spChg chg="add mod">
          <ac:chgData name="Robin Khalfa" userId="384e40ca-c472-4f57-9d1d-0e904a7a7a13" providerId="ADAL" clId="{2C9EA91A-C066-4726-8317-A2A2D129E90B}" dt="2025-04-25T07:06:41.832" v="6635" actId="1076"/>
          <ac:spMkLst>
            <pc:docMk/>
            <pc:sldMk cId="1159162344" sldId="362"/>
            <ac:spMk id="24" creationId="{47FD771B-FDA2-DD77-0EC0-EC27A68AEC7D}"/>
          </ac:spMkLst>
        </pc:spChg>
        <pc:spChg chg="add mod">
          <ac:chgData name="Robin Khalfa" userId="384e40ca-c472-4f57-9d1d-0e904a7a7a13" providerId="ADAL" clId="{2C9EA91A-C066-4726-8317-A2A2D129E90B}" dt="2025-04-25T07:06:45.778" v="6637" actId="1076"/>
          <ac:spMkLst>
            <pc:docMk/>
            <pc:sldMk cId="1159162344" sldId="362"/>
            <ac:spMk id="25" creationId="{B01A75DC-A698-E978-F568-D61885B6A6F7}"/>
          </ac:spMkLst>
        </pc:spChg>
        <pc:spChg chg="add mod">
          <ac:chgData name="Robin Khalfa" userId="384e40ca-c472-4f57-9d1d-0e904a7a7a13" providerId="ADAL" clId="{2C9EA91A-C066-4726-8317-A2A2D129E90B}" dt="2025-04-25T07:06:45.778" v="6637" actId="1076"/>
          <ac:spMkLst>
            <pc:docMk/>
            <pc:sldMk cId="1159162344" sldId="362"/>
            <ac:spMk id="26" creationId="{3A40EA2C-6498-5A73-C547-42D52D5BE6A4}"/>
          </ac:spMkLst>
        </pc:spChg>
        <pc:spChg chg="add mod">
          <ac:chgData name="Robin Khalfa" userId="384e40ca-c472-4f57-9d1d-0e904a7a7a13" providerId="ADAL" clId="{2C9EA91A-C066-4726-8317-A2A2D129E90B}" dt="2025-04-25T07:06:45.778" v="6637" actId="1076"/>
          <ac:spMkLst>
            <pc:docMk/>
            <pc:sldMk cId="1159162344" sldId="362"/>
            <ac:spMk id="27" creationId="{59D0C8D1-80A7-71EE-2F9E-150B543E2F8E}"/>
          </ac:spMkLst>
        </pc:spChg>
        <pc:spChg chg="add mod">
          <ac:chgData name="Robin Khalfa" userId="384e40ca-c472-4f57-9d1d-0e904a7a7a13" providerId="ADAL" clId="{2C9EA91A-C066-4726-8317-A2A2D129E90B}" dt="2025-04-25T07:06:45.778" v="6637" actId="1076"/>
          <ac:spMkLst>
            <pc:docMk/>
            <pc:sldMk cId="1159162344" sldId="362"/>
            <ac:spMk id="28" creationId="{6FE1053E-FB3E-752B-2418-CC5DC75548A0}"/>
          </ac:spMkLst>
        </pc:spChg>
        <pc:spChg chg="add mod">
          <ac:chgData name="Robin Khalfa" userId="384e40ca-c472-4f57-9d1d-0e904a7a7a13" providerId="ADAL" clId="{2C9EA91A-C066-4726-8317-A2A2D129E90B}" dt="2025-04-25T07:08:21.296" v="6656" actId="1076"/>
          <ac:spMkLst>
            <pc:docMk/>
            <pc:sldMk cId="1159162344" sldId="362"/>
            <ac:spMk id="29" creationId="{EB8D3DA1-2B33-E7B1-EB9B-C6AD90726AAB}"/>
          </ac:spMkLst>
        </pc:spChg>
        <pc:spChg chg="add mod">
          <ac:chgData name="Robin Khalfa" userId="384e40ca-c472-4f57-9d1d-0e904a7a7a13" providerId="ADAL" clId="{2C9EA91A-C066-4726-8317-A2A2D129E90B}" dt="2025-04-25T07:06:52.436" v="6639" actId="1076"/>
          <ac:spMkLst>
            <pc:docMk/>
            <pc:sldMk cId="1159162344" sldId="362"/>
            <ac:spMk id="30" creationId="{1C4AA19B-95ED-B4B5-0C7C-800213C8ED94}"/>
          </ac:spMkLst>
        </pc:spChg>
        <pc:spChg chg="add mod">
          <ac:chgData name="Robin Khalfa" userId="384e40ca-c472-4f57-9d1d-0e904a7a7a13" providerId="ADAL" clId="{2C9EA91A-C066-4726-8317-A2A2D129E90B}" dt="2025-04-25T07:08:21.296" v="6656" actId="1076"/>
          <ac:spMkLst>
            <pc:docMk/>
            <pc:sldMk cId="1159162344" sldId="362"/>
            <ac:spMk id="31" creationId="{06A30275-CC0A-E557-029E-4522D6172E35}"/>
          </ac:spMkLst>
        </pc:spChg>
        <pc:spChg chg="add mod">
          <ac:chgData name="Robin Khalfa" userId="384e40ca-c472-4f57-9d1d-0e904a7a7a13" providerId="ADAL" clId="{2C9EA91A-C066-4726-8317-A2A2D129E90B}" dt="2025-04-25T07:06:52.436" v="6639" actId="1076"/>
          <ac:spMkLst>
            <pc:docMk/>
            <pc:sldMk cId="1159162344" sldId="362"/>
            <ac:spMk id="35" creationId="{4587DDF7-1607-71EF-46B9-529AB153D34B}"/>
          </ac:spMkLst>
        </pc:spChg>
        <pc:spChg chg="mod">
          <ac:chgData name="Robin Khalfa" userId="384e40ca-c472-4f57-9d1d-0e904a7a7a13" providerId="ADAL" clId="{2C9EA91A-C066-4726-8317-A2A2D129E90B}" dt="2025-04-25T07:07:53.630" v="6649" actId="1076"/>
          <ac:spMkLst>
            <pc:docMk/>
            <pc:sldMk cId="1159162344" sldId="362"/>
            <ac:spMk id="36" creationId="{CC6FF209-EC18-AC81-C0C5-D5609EAE23D0}"/>
          </ac:spMkLst>
        </pc:spChg>
        <pc:spChg chg="add mod">
          <ac:chgData name="Robin Khalfa" userId="384e40ca-c472-4f57-9d1d-0e904a7a7a13" providerId="ADAL" clId="{2C9EA91A-C066-4726-8317-A2A2D129E90B}" dt="2025-04-25T07:07:53.630" v="6649" actId="1076"/>
          <ac:spMkLst>
            <pc:docMk/>
            <pc:sldMk cId="1159162344" sldId="362"/>
            <ac:spMk id="37" creationId="{9AA702A8-10E9-B6F1-BEFC-7A9D76EADD8C}"/>
          </ac:spMkLst>
        </pc:spChg>
        <pc:spChg chg="add mod">
          <ac:chgData name="Robin Khalfa" userId="384e40ca-c472-4f57-9d1d-0e904a7a7a13" providerId="ADAL" clId="{2C9EA91A-C066-4726-8317-A2A2D129E90B}" dt="2025-04-25T07:06:52.436" v="6639" actId="1076"/>
          <ac:spMkLst>
            <pc:docMk/>
            <pc:sldMk cId="1159162344" sldId="362"/>
            <ac:spMk id="38" creationId="{48AA9421-97C1-2A20-7AD3-A082023E33F6}"/>
          </ac:spMkLst>
        </pc:spChg>
        <pc:spChg chg="mod">
          <ac:chgData name="Robin Khalfa" userId="384e40ca-c472-4f57-9d1d-0e904a7a7a13" providerId="ADAL" clId="{2C9EA91A-C066-4726-8317-A2A2D129E90B}" dt="2025-04-25T07:07:53.630" v="6649" actId="1076"/>
          <ac:spMkLst>
            <pc:docMk/>
            <pc:sldMk cId="1159162344" sldId="362"/>
            <ac:spMk id="40" creationId="{00935A59-6A27-D3B1-943E-F80E1B34AC54}"/>
          </ac:spMkLst>
        </pc:spChg>
        <pc:spChg chg="add mod">
          <ac:chgData name="Robin Khalfa" userId="384e40ca-c472-4f57-9d1d-0e904a7a7a13" providerId="ADAL" clId="{2C9EA91A-C066-4726-8317-A2A2D129E90B}" dt="2025-04-25T07:07:53.630" v="6649" actId="1076"/>
          <ac:spMkLst>
            <pc:docMk/>
            <pc:sldMk cId="1159162344" sldId="362"/>
            <ac:spMk id="42" creationId="{7E4DBA84-23F5-2D16-6E37-C4B4379419F6}"/>
          </ac:spMkLst>
        </pc:spChg>
        <pc:spChg chg="add mod">
          <ac:chgData name="Robin Khalfa" userId="384e40ca-c472-4f57-9d1d-0e904a7a7a13" providerId="ADAL" clId="{2C9EA91A-C066-4726-8317-A2A2D129E90B}" dt="2025-04-25T07:06:52.436" v="6639" actId="1076"/>
          <ac:spMkLst>
            <pc:docMk/>
            <pc:sldMk cId="1159162344" sldId="362"/>
            <ac:spMk id="43" creationId="{DD24B575-F30C-9A95-231E-B1A2806B8E2B}"/>
          </ac:spMkLst>
        </pc:spChg>
        <pc:spChg chg="mod">
          <ac:chgData name="Robin Khalfa" userId="384e40ca-c472-4f57-9d1d-0e904a7a7a13" providerId="ADAL" clId="{2C9EA91A-C066-4726-8317-A2A2D129E90B}" dt="2025-04-25T07:07:53.630" v="6649" actId="1076"/>
          <ac:spMkLst>
            <pc:docMk/>
            <pc:sldMk cId="1159162344" sldId="362"/>
            <ac:spMk id="45" creationId="{19A69600-7AC4-0799-4639-B91842AD2031}"/>
          </ac:spMkLst>
        </pc:spChg>
        <pc:spChg chg="add mod">
          <ac:chgData name="Robin Khalfa" userId="384e40ca-c472-4f57-9d1d-0e904a7a7a13" providerId="ADAL" clId="{2C9EA91A-C066-4726-8317-A2A2D129E90B}" dt="2025-04-25T07:06:52.436" v="6639" actId="1076"/>
          <ac:spMkLst>
            <pc:docMk/>
            <pc:sldMk cId="1159162344" sldId="362"/>
            <ac:spMk id="47" creationId="{C5D6F4AB-5074-DB4F-269E-03E4AA265756}"/>
          </ac:spMkLst>
        </pc:spChg>
        <pc:spChg chg="add mod">
          <ac:chgData name="Robin Khalfa" userId="384e40ca-c472-4f57-9d1d-0e904a7a7a13" providerId="ADAL" clId="{2C9EA91A-C066-4726-8317-A2A2D129E90B}" dt="2025-04-25T07:06:52.436" v="6639" actId="1076"/>
          <ac:spMkLst>
            <pc:docMk/>
            <pc:sldMk cId="1159162344" sldId="362"/>
            <ac:spMk id="48" creationId="{0E604350-3026-0FCA-AF02-95B599B58348}"/>
          </ac:spMkLst>
        </pc:spChg>
        <pc:spChg chg="add mod">
          <ac:chgData name="Robin Khalfa" userId="384e40ca-c472-4f57-9d1d-0e904a7a7a13" providerId="ADAL" clId="{2C9EA91A-C066-4726-8317-A2A2D129E90B}" dt="2025-04-25T07:06:52.436" v="6639" actId="1076"/>
          <ac:spMkLst>
            <pc:docMk/>
            <pc:sldMk cId="1159162344" sldId="362"/>
            <ac:spMk id="52" creationId="{427FF2C3-8ECB-2FEC-D3D0-A5ADEBC3EE3A}"/>
          </ac:spMkLst>
        </pc:spChg>
        <pc:spChg chg="add mod ord">
          <ac:chgData name="Robin Khalfa" userId="384e40ca-c472-4f57-9d1d-0e904a7a7a13" providerId="ADAL" clId="{2C9EA91A-C066-4726-8317-A2A2D129E90B}" dt="2025-04-25T07:08:01.341" v="6651" actId="1076"/>
          <ac:spMkLst>
            <pc:docMk/>
            <pc:sldMk cId="1159162344" sldId="362"/>
            <ac:spMk id="55" creationId="{539AB73A-E8AF-02A7-A8C8-6F23A459D96D}"/>
          </ac:spMkLst>
        </pc:spChg>
        <pc:spChg chg="mod">
          <ac:chgData name="Robin Khalfa" userId="384e40ca-c472-4f57-9d1d-0e904a7a7a13" providerId="ADAL" clId="{2C9EA91A-C066-4726-8317-A2A2D129E90B}" dt="2025-04-25T07:07:53.630" v="6649" actId="1076"/>
          <ac:spMkLst>
            <pc:docMk/>
            <pc:sldMk cId="1159162344" sldId="362"/>
            <ac:spMk id="56" creationId="{708A811E-8F25-119D-0935-365E15184669}"/>
          </ac:spMkLst>
        </pc:spChg>
        <pc:spChg chg="add mod ord">
          <ac:chgData name="Robin Khalfa" userId="384e40ca-c472-4f57-9d1d-0e904a7a7a13" providerId="ADAL" clId="{2C9EA91A-C066-4726-8317-A2A2D129E90B}" dt="2025-04-25T07:08:01.341" v="6651" actId="1076"/>
          <ac:spMkLst>
            <pc:docMk/>
            <pc:sldMk cId="1159162344" sldId="362"/>
            <ac:spMk id="58" creationId="{3206DA6A-F96F-4796-E87D-864297EC1C8E}"/>
          </ac:spMkLst>
        </pc:spChg>
        <pc:spChg chg="add mod ord">
          <ac:chgData name="Robin Khalfa" userId="384e40ca-c472-4f57-9d1d-0e904a7a7a13" providerId="ADAL" clId="{2C9EA91A-C066-4726-8317-A2A2D129E90B}" dt="2025-04-25T07:08:01.341" v="6651" actId="1076"/>
          <ac:spMkLst>
            <pc:docMk/>
            <pc:sldMk cId="1159162344" sldId="362"/>
            <ac:spMk id="62" creationId="{A8F61DD1-79DD-4B5B-EFC3-C318469432EC}"/>
          </ac:spMkLst>
        </pc:spChg>
        <pc:spChg chg="add mod ord">
          <ac:chgData name="Robin Khalfa" userId="384e40ca-c472-4f57-9d1d-0e904a7a7a13" providerId="ADAL" clId="{2C9EA91A-C066-4726-8317-A2A2D129E90B}" dt="2025-04-25T07:08:01.341" v="6651" actId="1076"/>
          <ac:spMkLst>
            <pc:docMk/>
            <pc:sldMk cId="1159162344" sldId="362"/>
            <ac:spMk id="64" creationId="{FE6AB651-60CB-C96C-C2D9-C1CA0C7CE37D}"/>
          </ac:spMkLst>
        </pc:spChg>
        <pc:spChg chg="add mod ord">
          <ac:chgData name="Robin Khalfa" userId="384e40ca-c472-4f57-9d1d-0e904a7a7a13" providerId="ADAL" clId="{2C9EA91A-C066-4726-8317-A2A2D129E90B}" dt="2025-04-25T07:08:01.341" v="6651" actId="1076"/>
          <ac:spMkLst>
            <pc:docMk/>
            <pc:sldMk cId="1159162344" sldId="362"/>
            <ac:spMk id="65" creationId="{31DEE2D0-7ED2-3D4B-BD81-5686FDAA3B87}"/>
          </ac:spMkLst>
        </pc:spChg>
        <pc:spChg chg="add mod ord">
          <ac:chgData name="Robin Khalfa" userId="384e40ca-c472-4f57-9d1d-0e904a7a7a13" providerId="ADAL" clId="{2C9EA91A-C066-4726-8317-A2A2D129E90B}" dt="2025-04-25T07:08:01.341" v="6651" actId="1076"/>
          <ac:spMkLst>
            <pc:docMk/>
            <pc:sldMk cId="1159162344" sldId="362"/>
            <ac:spMk id="66" creationId="{C4E2D191-BA30-B809-BD6B-B518C0B842B1}"/>
          </ac:spMkLst>
        </pc:spChg>
        <pc:spChg chg="mod">
          <ac:chgData name="Robin Khalfa" userId="384e40ca-c472-4f57-9d1d-0e904a7a7a13" providerId="ADAL" clId="{2C9EA91A-C066-4726-8317-A2A2D129E90B}" dt="2025-04-25T07:08:21.296" v="6656" actId="1076"/>
          <ac:spMkLst>
            <pc:docMk/>
            <pc:sldMk cId="1159162344" sldId="362"/>
            <ac:spMk id="68" creationId="{E4D80F38-5B81-DF52-22E8-5C6BA1358574}"/>
          </ac:spMkLst>
        </pc:spChg>
        <pc:spChg chg="mod">
          <ac:chgData name="Robin Khalfa" userId="384e40ca-c472-4f57-9d1d-0e904a7a7a13" providerId="ADAL" clId="{2C9EA91A-C066-4726-8317-A2A2D129E90B}" dt="2025-04-25T07:07:53.630" v="6649" actId="1076"/>
          <ac:spMkLst>
            <pc:docMk/>
            <pc:sldMk cId="1159162344" sldId="362"/>
            <ac:spMk id="69" creationId="{B7DAB3B5-0797-59AD-32E8-956DFB8A2885}"/>
          </ac:spMkLst>
        </pc:spChg>
        <pc:spChg chg="add mod ord">
          <ac:chgData name="Robin Khalfa" userId="384e40ca-c472-4f57-9d1d-0e904a7a7a13" providerId="ADAL" clId="{2C9EA91A-C066-4726-8317-A2A2D129E90B}" dt="2025-04-25T07:08:01.341" v="6651" actId="1076"/>
          <ac:spMkLst>
            <pc:docMk/>
            <pc:sldMk cId="1159162344" sldId="362"/>
            <ac:spMk id="71" creationId="{10518553-B325-D5CD-F457-EC8884CC7322}"/>
          </ac:spMkLst>
        </pc:spChg>
        <pc:spChg chg="add mod ord">
          <ac:chgData name="Robin Khalfa" userId="384e40ca-c472-4f57-9d1d-0e904a7a7a13" providerId="ADAL" clId="{2C9EA91A-C066-4726-8317-A2A2D129E90B}" dt="2025-04-25T07:08:01.341" v="6651" actId="1076"/>
          <ac:spMkLst>
            <pc:docMk/>
            <pc:sldMk cId="1159162344" sldId="362"/>
            <ac:spMk id="73" creationId="{C44DB843-40ED-AC91-3FF6-3DC4B815E9A3}"/>
          </ac:spMkLst>
        </pc:spChg>
        <pc:spChg chg="mod">
          <ac:chgData name="Robin Khalfa" userId="384e40ca-c472-4f57-9d1d-0e904a7a7a13" providerId="ADAL" clId="{2C9EA91A-C066-4726-8317-A2A2D129E90B}" dt="2025-04-25T07:07:53.630" v="6649" actId="1076"/>
          <ac:spMkLst>
            <pc:docMk/>
            <pc:sldMk cId="1159162344" sldId="362"/>
            <ac:spMk id="75" creationId="{3017B141-91EB-30C5-5D88-5BE3C43DAD98}"/>
          </ac:spMkLst>
        </pc:spChg>
        <pc:spChg chg="add mod ord">
          <ac:chgData name="Robin Khalfa" userId="384e40ca-c472-4f57-9d1d-0e904a7a7a13" providerId="ADAL" clId="{2C9EA91A-C066-4726-8317-A2A2D129E90B}" dt="2025-04-25T07:08:01.341" v="6651" actId="1076"/>
          <ac:spMkLst>
            <pc:docMk/>
            <pc:sldMk cId="1159162344" sldId="362"/>
            <ac:spMk id="77" creationId="{88AF5460-6282-8C7B-C450-DD8B6F4E47A6}"/>
          </ac:spMkLst>
        </pc:spChg>
        <pc:spChg chg="add mod ord">
          <ac:chgData name="Robin Khalfa" userId="384e40ca-c472-4f57-9d1d-0e904a7a7a13" providerId="ADAL" clId="{2C9EA91A-C066-4726-8317-A2A2D129E90B}" dt="2025-04-25T07:08:01.341" v="6651" actId="1076"/>
          <ac:spMkLst>
            <pc:docMk/>
            <pc:sldMk cId="1159162344" sldId="362"/>
            <ac:spMk id="79" creationId="{4DEFA6CA-9C34-A3D9-CA06-4B5870DDD3E3}"/>
          </ac:spMkLst>
        </pc:spChg>
        <pc:spChg chg="add mod">
          <ac:chgData name="Robin Khalfa" userId="384e40ca-c472-4f57-9d1d-0e904a7a7a13" providerId="ADAL" clId="{2C9EA91A-C066-4726-8317-A2A2D129E90B}" dt="2025-04-25T07:08:06.840" v="6653" actId="1076"/>
          <ac:spMkLst>
            <pc:docMk/>
            <pc:sldMk cId="1159162344" sldId="362"/>
            <ac:spMk id="80" creationId="{8E96450A-B868-AF48-E9CE-9AB7496027CC}"/>
          </ac:spMkLst>
        </pc:spChg>
        <pc:spChg chg="add mod">
          <ac:chgData name="Robin Khalfa" userId="384e40ca-c472-4f57-9d1d-0e904a7a7a13" providerId="ADAL" clId="{2C9EA91A-C066-4726-8317-A2A2D129E90B}" dt="2025-04-25T07:08:06.840" v="6653" actId="1076"/>
          <ac:spMkLst>
            <pc:docMk/>
            <pc:sldMk cId="1159162344" sldId="362"/>
            <ac:spMk id="81" creationId="{554B5270-2C40-B7B4-E233-D0996029006E}"/>
          </ac:spMkLst>
        </pc:spChg>
        <pc:spChg chg="add mod">
          <ac:chgData name="Robin Khalfa" userId="384e40ca-c472-4f57-9d1d-0e904a7a7a13" providerId="ADAL" clId="{2C9EA91A-C066-4726-8317-A2A2D129E90B}" dt="2025-04-25T07:08:06.840" v="6653" actId="1076"/>
          <ac:spMkLst>
            <pc:docMk/>
            <pc:sldMk cId="1159162344" sldId="362"/>
            <ac:spMk id="82" creationId="{6DF1B421-433C-4FA5-030C-F03F42077B91}"/>
          </ac:spMkLst>
        </pc:spChg>
        <pc:spChg chg="add mod">
          <ac:chgData name="Robin Khalfa" userId="384e40ca-c472-4f57-9d1d-0e904a7a7a13" providerId="ADAL" clId="{2C9EA91A-C066-4726-8317-A2A2D129E90B}" dt="2025-04-25T07:08:06.840" v="6653" actId="1076"/>
          <ac:spMkLst>
            <pc:docMk/>
            <pc:sldMk cId="1159162344" sldId="362"/>
            <ac:spMk id="83" creationId="{81BB4B24-4B8F-2FBA-CBFA-2F8D31EDDF6A}"/>
          </ac:spMkLst>
        </pc:spChg>
        <pc:spChg chg="add mod">
          <ac:chgData name="Robin Khalfa" userId="384e40ca-c472-4f57-9d1d-0e904a7a7a13" providerId="ADAL" clId="{2C9EA91A-C066-4726-8317-A2A2D129E90B}" dt="2025-04-25T07:08:06.840" v="6653" actId="1076"/>
          <ac:spMkLst>
            <pc:docMk/>
            <pc:sldMk cId="1159162344" sldId="362"/>
            <ac:spMk id="90" creationId="{30377F82-D764-CA67-0428-A0922C8B9C49}"/>
          </ac:spMkLst>
        </pc:spChg>
        <pc:spChg chg="add mod">
          <ac:chgData name="Robin Khalfa" userId="384e40ca-c472-4f57-9d1d-0e904a7a7a13" providerId="ADAL" clId="{2C9EA91A-C066-4726-8317-A2A2D129E90B}" dt="2025-04-25T07:08:21.296" v="6656" actId="1076"/>
          <ac:spMkLst>
            <pc:docMk/>
            <pc:sldMk cId="1159162344" sldId="362"/>
            <ac:spMk id="92" creationId="{A7AEA12D-55CB-ABE9-A33D-19D6BAD3CAAA}"/>
          </ac:spMkLst>
        </pc:spChg>
        <pc:spChg chg="add mod">
          <ac:chgData name="Robin Khalfa" userId="384e40ca-c472-4f57-9d1d-0e904a7a7a13" providerId="ADAL" clId="{2C9EA91A-C066-4726-8317-A2A2D129E90B}" dt="2025-04-25T07:08:06.840" v="6653" actId="1076"/>
          <ac:spMkLst>
            <pc:docMk/>
            <pc:sldMk cId="1159162344" sldId="362"/>
            <ac:spMk id="94" creationId="{C6C56ADE-72D8-1982-340D-9260E775ECD6}"/>
          </ac:spMkLst>
        </pc:spChg>
        <pc:spChg chg="add mod">
          <ac:chgData name="Robin Khalfa" userId="384e40ca-c472-4f57-9d1d-0e904a7a7a13" providerId="ADAL" clId="{2C9EA91A-C066-4726-8317-A2A2D129E90B}" dt="2025-04-25T07:08:06.840" v="6653" actId="1076"/>
          <ac:spMkLst>
            <pc:docMk/>
            <pc:sldMk cId="1159162344" sldId="362"/>
            <ac:spMk id="95" creationId="{64E4EE0D-1D2F-1A92-EE85-72D1DD8A8829}"/>
          </ac:spMkLst>
        </pc:spChg>
        <pc:spChg chg="add mod">
          <ac:chgData name="Robin Khalfa" userId="384e40ca-c472-4f57-9d1d-0e904a7a7a13" providerId="ADAL" clId="{2C9EA91A-C066-4726-8317-A2A2D129E90B}" dt="2025-04-25T07:08:06.840" v="6653" actId="1076"/>
          <ac:spMkLst>
            <pc:docMk/>
            <pc:sldMk cId="1159162344" sldId="362"/>
            <ac:spMk id="98" creationId="{6F2F9297-0027-3BD5-13CE-40F5D7B43E39}"/>
          </ac:spMkLst>
        </pc:spChg>
        <pc:spChg chg="mod">
          <ac:chgData name="Robin Khalfa" userId="384e40ca-c472-4f57-9d1d-0e904a7a7a13" providerId="ADAL" clId="{2C9EA91A-C066-4726-8317-A2A2D129E90B}" dt="2025-04-25T07:08:21.296" v="6656" actId="1076"/>
          <ac:spMkLst>
            <pc:docMk/>
            <pc:sldMk cId="1159162344" sldId="362"/>
            <ac:spMk id="100" creationId="{ACA91E19-F3ED-201F-0290-DEF5676BEE30}"/>
          </ac:spMkLst>
        </pc:spChg>
        <pc:spChg chg="add mod">
          <ac:chgData name="Robin Khalfa" userId="384e40ca-c472-4f57-9d1d-0e904a7a7a13" providerId="ADAL" clId="{2C9EA91A-C066-4726-8317-A2A2D129E90B}" dt="2025-04-25T07:08:06.840" v="6653" actId="1076"/>
          <ac:spMkLst>
            <pc:docMk/>
            <pc:sldMk cId="1159162344" sldId="362"/>
            <ac:spMk id="104" creationId="{8ED9E0CB-F8BB-F66A-64DE-C842ABE0B03B}"/>
          </ac:spMkLst>
        </pc:spChg>
        <pc:spChg chg="mod">
          <ac:chgData name="Robin Khalfa" userId="384e40ca-c472-4f57-9d1d-0e904a7a7a13" providerId="ADAL" clId="{2C9EA91A-C066-4726-8317-A2A2D129E90B}" dt="2025-04-25T07:08:21.296" v="6656" actId="1076"/>
          <ac:spMkLst>
            <pc:docMk/>
            <pc:sldMk cId="1159162344" sldId="362"/>
            <ac:spMk id="105" creationId="{882513D3-EE67-FC62-341A-261892690266}"/>
          </ac:spMkLst>
        </pc:spChg>
        <pc:spChg chg="add mod">
          <ac:chgData name="Robin Khalfa" userId="384e40ca-c472-4f57-9d1d-0e904a7a7a13" providerId="ADAL" clId="{2C9EA91A-C066-4726-8317-A2A2D129E90B}" dt="2025-04-25T07:08:12.504" v="6655" actId="1076"/>
          <ac:spMkLst>
            <pc:docMk/>
            <pc:sldMk cId="1159162344" sldId="362"/>
            <ac:spMk id="106" creationId="{0D5FCB0C-52F7-25E4-5F3D-34083D166615}"/>
          </ac:spMkLst>
        </pc:spChg>
        <pc:spChg chg="add mod">
          <ac:chgData name="Robin Khalfa" userId="384e40ca-c472-4f57-9d1d-0e904a7a7a13" providerId="ADAL" clId="{2C9EA91A-C066-4726-8317-A2A2D129E90B}" dt="2025-04-25T07:08:12.504" v="6655" actId="1076"/>
          <ac:spMkLst>
            <pc:docMk/>
            <pc:sldMk cId="1159162344" sldId="362"/>
            <ac:spMk id="109" creationId="{10908A2C-9FFF-AF7D-4B84-A2BB6B0FCC17}"/>
          </ac:spMkLst>
        </pc:spChg>
        <pc:spChg chg="add mod">
          <ac:chgData name="Robin Khalfa" userId="384e40ca-c472-4f57-9d1d-0e904a7a7a13" providerId="ADAL" clId="{2C9EA91A-C066-4726-8317-A2A2D129E90B}" dt="2025-04-25T07:08:12.504" v="6655" actId="1076"/>
          <ac:spMkLst>
            <pc:docMk/>
            <pc:sldMk cId="1159162344" sldId="362"/>
            <ac:spMk id="112" creationId="{3BAE726E-BF4D-C03D-6927-29B9F46BC556}"/>
          </ac:spMkLst>
        </pc:spChg>
        <pc:spChg chg="add mod">
          <ac:chgData name="Robin Khalfa" userId="384e40ca-c472-4f57-9d1d-0e904a7a7a13" providerId="ADAL" clId="{2C9EA91A-C066-4726-8317-A2A2D129E90B}" dt="2025-04-25T07:08:12.504" v="6655" actId="1076"/>
          <ac:spMkLst>
            <pc:docMk/>
            <pc:sldMk cId="1159162344" sldId="362"/>
            <ac:spMk id="113" creationId="{8428D55B-2253-CE68-3E3A-F1C443788A28}"/>
          </ac:spMkLst>
        </pc:spChg>
        <pc:spChg chg="add mod">
          <ac:chgData name="Robin Khalfa" userId="384e40ca-c472-4f57-9d1d-0e904a7a7a13" providerId="ADAL" clId="{2C9EA91A-C066-4726-8317-A2A2D129E90B}" dt="2025-04-25T07:08:12.504" v="6655" actId="1076"/>
          <ac:spMkLst>
            <pc:docMk/>
            <pc:sldMk cId="1159162344" sldId="362"/>
            <ac:spMk id="116" creationId="{031C1ABC-3391-6464-1AC5-397F8B4C83E8}"/>
          </ac:spMkLst>
        </pc:spChg>
        <pc:spChg chg="add mod">
          <ac:chgData name="Robin Khalfa" userId="384e40ca-c472-4f57-9d1d-0e904a7a7a13" providerId="ADAL" clId="{2C9EA91A-C066-4726-8317-A2A2D129E90B}" dt="2025-04-25T07:08:12.504" v="6655" actId="1076"/>
          <ac:spMkLst>
            <pc:docMk/>
            <pc:sldMk cId="1159162344" sldId="362"/>
            <ac:spMk id="119" creationId="{399FED1C-36A3-6874-DC46-9AED5D316357}"/>
          </ac:spMkLst>
        </pc:spChg>
        <pc:spChg chg="add mod">
          <ac:chgData name="Robin Khalfa" userId="384e40ca-c472-4f57-9d1d-0e904a7a7a13" providerId="ADAL" clId="{2C9EA91A-C066-4726-8317-A2A2D129E90B}" dt="2025-04-25T07:08:12.504" v="6655" actId="1076"/>
          <ac:spMkLst>
            <pc:docMk/>
            <pc:sldMk cId="1159162344" sldId="362"/>
            <ac:spMk id="120" creationId="{546C9A34-D760-017F-07F2-ADC25A14EB69}"/>
          </ac:spMkLst>
        </pc:spChg>
        <pc:spChg chg="add mod">
          <ac:chgData name="Robin Khalfa" userId="384e40ca-c472-4f57-9d1d-0e904a7a7a13" providerId="ADAL" clId="{2C9EA91A-C066-4726-8317-A2A2D129E90B}" dt="2025-04-25T07:08:12.504" v="6655" actId="1076"/>
          <ac:spMkLst>
            <pc:docMk/>
            <pc:sldMk cId="1159162344" sldId="362"/>
            <ac:spMk id="122" creationId="{D33F6605-3B16-DE54-2B61-2A71DAEAC37F}"/>
          </ac:spMkLst>
        </pc:spChg>
        <pc:spChg chg="add mod">
          <ac:chgData name="Robin Khalfa" userId="384e40ca-c472-4f57-9d1d-0e904a7a7a13" providerId="ADAL" clId="{2C9EA91A-C066-4726-8317-A2A2D129E90B}" dt="2025-04-25T07:08:21.296" v="6656" actId="1076"/>
          <ac:spMkLst>
            <pc:docMk/>
            <pc:sldMk cId="1159162344" sldId="362"/>
            <ac:spMk id="125" creationId="{7DD04093-9E38-F803-2E5B-D3DF55D00B75}"/>
          </ac:spMkLst>
        </pc:spChg>
        <pc:spChg chg="add mod">
          <ac:chgData name="Robin Khalfa" userId="384e40ca-c472-4f57-9d1d-0e904a7a7a13" providerId="ADAL" clId="{2C9EA91A-C066-4726-8317-A2A2D129E90B}" dt="2025-04-25T07:08:12.504" v="6655" actId="1076"/>
          <ac:spMkLst>
            <pc:docMk/>
            <pc:sldMk cId="1159162344" sldId="362"/>
            <ac:spMk id="127" creationId="{917152F6-9BBD-C142-8553-BFA7BECB5EE9}"/>
          </ac:spMkLst>
        </pc:spChg>
        <pc:spChg chg="mod">
          <ac:chgData name="Robin Khalfa" userId="384e40ca-c472-4f57-9d1d-0e904a7a7a13" providerId="ADAL" clId="{2C9EA91A-C066-4726-8317-A2A2D129E90B}" dt="2025-04-25T07:08:21.296" v="6656" actId="1076"/>
          <ac:spMkLst>
            <pc:docMk/>
            <pc:sldMk cId="1159162344" sldId="362"/>
            <ac:spMk id="129" creationId="{5653072C-8B40-128F-69B8-C562DB179B99}"/>
          </ac:spMkLst>
        </pc:spChg>
        <pc:spChg chg="add mod">
          <ac:chgData name="Robin Khalfa" userId="384e40ca-c472-4f57-9d1d-0e904a7a7a13" providerId="ADAL" clId="{2C9EA91A-C066-4726-8317-A2A2D129E90B}" dt="2025-04-25T07:11:27.409" v="6681" actId="1076"/>
          <ac:spMkLst>
            <pc:docMk/>
            <pc:sldMk cId="1159162344" sldId="362"/>
            <ac:spMk id="130" creationId="{D3E7A1C4-AD5F-D8CC-7532-1F9C5CD778D0}"/>
          </ac:spMkLst>
        </pc:spChg>
        <pc:spChg chg="add mod">
          <ac:chgData name="Robin Khalfa" userId="384e40ca-c472-4f57-9d1d-0e904a7a7a13" providerId="ADAL" clId="{2C9EA91A-C066-4726-8317-A2A2D129E90B}" dt="2025-04-25T07:08:44.148" v="6670" actId="20577"/>
          <ac:spMkLst>
            <pc:docMk/>
            <pc:sldMk cId="1159162344" sldId="362"/>
            <ac:spMk id="131" creationId="{7E178A26-3907-E838-8EFF-68C56EB4CBCB}"/>
          </ac:spMkLst>
        </pc:spChg>
      </pc:sldChg>
      <pc:sldChg chg="addSp delSp modSp add mod modNotesTx">
        <pc:chgData name="Robin Khalfa" userId="384e40ca-c472-4f57-9d1d-0e904a7a7a13" providerId="ADAL" clId="{2C9EA91A-C066-4726-8317-A2A2D129E90B}" dt="2025-04-25T07:21:15.011" v="6860" actId="1076"/>
        <pc:sldMkLst>
          <pc:docMk/>
          <pc:sldMk cId="2927073781" sldId="363"/>
        </pc:sldMkLst>
        <pc:spChg chg="mod">
          <ac:chgData name="Robin Khalfa" userId="384e40ca-c472-4f57-9d1d-0e904a7a7a13" providerId="ADAL" clId="{2C9EA91A-C066-4726-8317-A2A2D129E90B}" dt="2025-04-24T09:51:52.363" v="6484" actId="20577"/>
          <ac:spMkLst>
            <pc:docMk/>
            <pc:sldMk cId="2927073781" sldId="363"/>
            <ac:spMk id="4" creationId="{5CC1127B-8E82-208B-5144-78EA45EB6D54}"/>
          </ac:spMkLst>
        </pc:spChg>
        <pc:spChg chg="add mod">
          <ac:chgData name="Robin Khalfa" userId="384e40ca-c472-4f57-9d1d-0e904a7a7a13" providerId="ADAL" clId="{2C9EA91A-C066-4726-8317-A2A2D129E90B}" dt="2025-04-25T07:21:11.481" v="6859" actId="1076"/>
          <ac:spMkLst>
            <pc:docMk/>
            <pc:sldMk cId="2927073781" sldId="363"/>
            <ac:spMk id="30" creationId="{59020C34-063F-E7F7-4AC3-059818E1CB62}"/>
          </ac:spMkLst>
        </pc:spChg>
        <pc:picChg chg="add mod">
          <ac:chgData name="Robin Khalfa" userId="384e40ca-c472-4f57-9d1d-0e904a7a7a13" providerId="ADAL" clId="{2C9EA91A-C066-4726-8317-A2A2D129E90B}" dt="2025-04-25T07:21:15.011" v="6860" actId="1076"/>
          <ac:picMkLst>
            <pc:docMk/>
            <pc:sldMk cId="2927073781" sldId="363"/>
            <ac:picMk id="32" creationId="{F49D7048-55C1-74F0-D98A-138E5D662FE9}"/>
          </ac:picMkLst>
        </pc:picChg>
      </pc:sldChg>
      <pc:sldChg chg="addSp modSp add mod">
        <pc:chgData name="Robin Khalfa" userId="384e40ca-c472-4f57-9d1d-0e904a7a7a13" providerId="ADAL" clId="{2C9EA91A-C066-4726-8317-A2A2D129E90B}" dt="2025-05-20T07:36:30.029" v="10207" actId="20577"/>
        <pc:sldMkLst>
          <pc:docMk/>
          <pc:sldMk cId="227979927" sldId="364"/>
        </pc:sldMkLst>
        <pc:spChg chg="mod">
          <ac:chgData name="Robin Khalfa" userId="384e40ca-c472-4f57-9d1d-0e904a7a7a13" providerId="ADAL" clId="{2C9EA91A-C066-4726-8317-A2A2D129E90B}" dt="2025-04-24T09:52:09.435" v="6505" actId="20577"/>
          <ac:spMkLst>
            <pc:docMk/>
            <pc:sldMk cId="227979927" sldId="364"/>
            <ac:spMk id="3" creationId="{0AD629E0-1B17-FC2C-6BE3-8E7605A73694}"/>
          </ac:spMkLst>
        </pc:spChg>
        <pc:spChg chg="mod">
          <ac:chgData name="Robin Khalfa" userId="384e40ca-c472-4f57-9d1d-0e904a7a7a13" providerId="ADAL" clId="{2C9EA91A-C066-4726-8317-A2A2D129E90B}" dt="2025-05-20T07:36:30.029" v="10207" actId="20577"/>
          <ac:spMkLst>
            <pc:docMk/>
            <pc:sldMk cId="227979927" sldId="364"/>
            <ac:spMk id="4" creationId="{CDBFCE31-35F7-AE6B-93C1-FD54C1A48B01}"/>
          </ac:spMkLst>
        </pc:spChg>
        <pc:picChg chg="add mod">
          <ac:chgData name="Robin Khalfa" userId="384e40ca-c472-4f57-9d1d-0e904a7a7a13" providerId="ADAL" clId="{2C9EA91A-C066-4726-8317-A2A2D129E90B}" dt="2025-04-25T07:36:40.760" v="7198" actId="207"/>
          <ac:picMkLst>
            <pc:docMk/>
            <pc:sldMk cId="227979927" sldId="364"/>
            <ac:picMk id="5" creationId="{47889C8F-A1B2-36FA-024E-A59CF46AE044}"/>
          </ac:picMkLst>
        </pc:picChg>
      </pc:sldChg>
      <pc:sldChg chg="modSp add mod">
        <pc:chgData name="Robin Khalfa" userId="384e40ca-c472-4f57-9d1d-0e904a7a7a13" providerId="ADAL" clId="{2C9EA91A-C066-4726-8317-A2A2D129E90B}" dt="2025-04-25T11:27:03.014" v="8100" actId="20577"/>
        <pc:sldMkLst>
          <pc:docMk/>
          <pc:sldMk cId="939206172" sldId="365"/>
        </pc:sldMkLst>
        <pc:spChg chg="mod">
          <ac:chgData name="Robin Khalfa" userId="384e40ca-c472-4f57-9d1d-0e904a7a7a13" providerId="ADAL" clId="{2C9EA91A-C066-4726-8317-A2A2D129E90B}" dt="2025-04-24T09:52:39.718" v="6526" actId="20577"/>
          <ac:spMkLst>
            <pc:docMk/>
            <pc:sldMk cId="939206172" sldId="365"/>
            <ac:spMk id="3" creationId="{689E07C3-D68A-F0E2-80AB-F06E95D2E830}"/>
          </ac:spMkLst>
        </pc:spChg>
        <pc:spChg chg="mod">
          <ac:chgData name="Robin Khalfa" userId="384e40ca-c472-4f57-9d1d-0e904a7a7a13" providerId="ADAL" clId="{2C9EA91A-C066-4726-8317-A2A2D129E90B}" dt="2025-04-25T11:27:03.014" v="8100" actId="20577"/>
          <ac:spMkLst>
            <pc:docMk/>
            <pc:sldMk cId="939206172" sldId="365"/>
            <ac:spMk id="4" creationId="{BAA6F17D-01AC-3083-C943-39F7989AD68B}"/>
          </ac:spMkLst>
        </pc:spChg>
      </pc:sldChg>
      <pc:sldChg chg="modSp add mod modNotesTx">
        <pc:chgData name="Robin Khalfa" userId="384e40ca-c472-4f57-9d1d-0e904a7a7a13" providerId="ADAL" clId="{2C9EA91A-C066-4726-8317-A2A2D129E90B}" dt="2025-05-20T07:37:47.538" v="10224" actId="207"/>
        <pc:sldMkLst>
          <pc:docMk/>
          <pc:sldMk cId="3992690365" sldId="366"/>
        </pc:sldMkLst>
        <pc:spChg chg="mod">
          <ac:chgData name="Robin Khalfa" userId="384e40ca-c472-4f57-9d1d-0e904a7a7a13" providerId="ADAL" clId="{2C9EA91A-C066-4726-8317-A2A2D129E90B}" dt="2025-04-24T09:53:20.561" v="6565" actId="20577"/>
          <ac:spMkLst>
            <pc:docMk/>
            <pc:sldMk cId="3992690365" sldId="366"/>
            <ac:spMk id="3" creationId="{A9A744E7-AD0A-5136-4682-0725BDAEA2D2}"/>
          </ac:spMkLst>
        </pc:spChg>
        <pc:spChg chg="mod">
          <ac:chgData name="Robin Khalfa" userId="384e40ca-c472-4f57-9d1d-0e904a7a7a13" providerId="ADAL" clId="{2C9EA91A-C066-4726-8317-A2A2D129E90B}" dt="2025-05-20T07:37:47.538" v="10224" actId="207"/>
          <ac:spMkLst>
            <pc:docMk/>
            <pc:sldMk cId="3992690365" sldId="366"/>
            <ac:spMk id="4" creationId="{679A15B9-B616-FD20-9EC2-F7F171765CC0}"/>
          </ac:spMkLst>
        </pc:spChg>
      </pc:sldChg>
      <pc:sldChg chg="modSp add mod">
        <pc:chgData name="Robin Khalfa" userId="384e40ca-c472-4f57-9d1d-0e904a7a7a13" providerId="ADAL" clId="{2C9EA91A-C066-4726-8317-A2A2D129E90B}" dt="2025-04-25T11:35:42.132" v="8166" actId="20577"/>
        <pc:sldMkLst>
          <pc:docMk/>
          <pc:sldMk cId="2631603109" sldId="367"/>
        </pc:sldMkLst>
        <pc:spChg chg="mod">
          <ac:chgData name="Robin Khalfa" userId="384e40ca-c472-4f57-9d1d-0e904a7a7a13" providerId="ADAL" clId="{2C9EA91A-C066-4726-8317-A2A2D129E90B}" dt="2025-04-24T09:53:38.723" v="6577" actId="20577"/>
          <ac:spMkLst>
            <pc:docMk/>
            <pc:sldMk cId="2631603109" sldId="367"/>
            <ac:spMk id="3" creationId="{92A29EB0-E492-EFB8-18CB-6313573E6FA8}"/>
          </ac:spMkLst>
        </pc:spChg>
        <pc:spChg chg="mod">
          <ac:chgData name="Robin Khalfa" userId="384e40ca-c472-4f57-9d1d-0e904a7a7a13" providerId="ADAL" clId="{2C9EA91A-C066-4726-8317-A2A2D129E90B}" dt="2025-04-25T11:35:42.132" v="8166" actId="20577"/>
          <ac:spMkLst>
            <pc:docMk/>
            <pc:sldMk cId="2631603109" sldId="367"/>
            <ac:spMk id="4" creationId="{BFC9B832-910B-98B0-722E-20D58CAFAE8C}"/>
          </ac:spMkLst>
        </pc:spChg>
      </pc:sldChg>
      <pc:sldChg chg="addSp delSp modSp add mod ord">
        <pc:chgData name="Robin Khalfa" userId="384e40ca-c472-4f57-9d1d-0e904a7a7a13" providerId="ADAL" clId="{2C9EA91A-C066-4726-8317-A2A2D129E90B}" dt="2025-04-25T11:28:03.200" v="8101" actId="20577"/>
        <pc:sldMkLst>
          <pc:docMk/>
          <pc:sldMk cId="2450088456" sldId="368"/>
        </pc:sldMkLst>
        <pc:spChg chg="mod">
          <ac:chgData name="Robin Khalfa" userId="384e40ca-c472-4f57-9d1d-0e904a7a7a13" providerId="ADAL" clId="{2C9EA91A-C066-4726-8317-A2A2D129E90B}" dt="2025-04-25T11:28:03.200" v="8101" actId="20577"/>
          <ac:spMkLst>
            <pc:docMk/>
            <pc:sldMk cId="2450088456" sldId="368"/>
            <ac:spMk id="3" creationId="{5F162A4F-39B2-C991-DC45-B3FAFDEAC55F}"/>
          </ac:spMkLst>
        </pc:spChg>
        <pc:picChg chg="add mod">
          <ac:chgData name="Robin Khalfa" userId="384e40ca-c472-4f57-9d1d-0e904a7a7a13" providerId="ADAL" clId="{2C9EA91A-C066-4726-8317-A2A2D129E90B}" dt="2025-04-25T07:22:20.602" v="6870" actId="1440"/>
          <ac:picMkLst>
            <pc:docMk/>
            <pc:sldMk cId="2450088456" sldId="368"/>
            <ac:picMk id="5" creationId="{5CE05CB3-49DD-9C01-8626-CA327E491219}"/>
          </ac:picMkLst>
        </pc:picChg>
      </pc:sldChg>
      <pc:sldChg chg="addSp delSp modSp add mod">
        <pc:chgData name="Robin Khalfa" userId="384e40ca-c472-4f57-9d1d-0e904a7a7a13" providerId="ADAL" clId="{2C9EA91A-C066-4726-8317-A2A2D129E90B}" dt="2025-04-25T12:45:16.631" v="8989" actId="1076"/>
        <pc:sldMkLst>
          <pc:docMk/>
          <pc:sldMk cId="2932735350" sldId="369"/>
        </pc:sldMkLst>
        <pc:spChg chg="add mod">
          <ac:chgData name="Robin Khalfa" userId="384e40ca-c472-4f57-9d1d-0e904a7a7a13" providerId="ADAL" clId="{2C9EA91A-C066-4726-8317-A2A2D129E90B}" dt="2025-04-25T12:45:16.631" v="8989" actId="1076"/>
          <ac:spMkLst>
            <pc:docMk/>
            <pc:sldMk cId="2932735350" sldId="369"/>
            <ac:spMk id="2" creationId="{E64C7FDC-211A-D058-58DE-0062D06D9C37}"/>
          </ac:spMkLst>
        </pc:spChg>
        <pc:spChg chg="mod">
          <ac:chgData name="Robin Khalfa" userId="384e40ca-c472-4f57-9d1d-0e904a7a7a13" providerId="ADAL" clId="{2C9EA91A-C066-4726-8317-A2A2D129E90B}" dt="2025-04-25T08:10:46.392" v="7716" actId="20577"/>
          <ac:spMkLst>
            <pc:docMk/>
            <pc:sldMk cId="2932735350" sldId="369"/>
            <ac:spMk id="4" creationId="{5FCB3519-0789-20B9-6513-EF9A2C4ED070}"/>
          </ac:spMkLst>
        </pc:spChg>
        <pc:spChg chg="add mod">
          <ac:chgData name="Robin Khalfa" userId="384e40ca-c472-4f57-9d1d-0e904a7a7a13" providerId="ADAL" clId="{2C9EA91A-C066-4726-8317-A2A2D129E90B}" dt="2025-04-25T12:45:16.631" v="8989" actId="1076"/>
          <ac:spMkLst>
            <pc:docMk/>
            <pc:sldMk cId="2932735350" sldId="369"/>
            <ac:spMk id="6" creationId="{3A4E697F-F11F-E157-EB05-C3FE53390A9B}"/>
          </ac:spMkLst>
        </pc:spChg>
        <pc:spChg chg="add mod">
          <ac:chgData name="Robin Khalfa" userId="384e40ca-c472-4f57-9d1d-0e904a7a7a13" providerId="ADAL" clId="{2C9EA91A-C066-4726-8317-A2A2D129E90B}" dt="2025-04-25T12:45:16.631" v="8989" actId="1076"/>
          <ac:spMkLst>
            <pc:docMk/>
            <pc:sldMk cId="2932735350" sldId="369"/>
            <ac:spMk id="8" creationId="{C9077F43-3650-AB85-0133-1FB799799126}"/>
          </ac:spMkLst>
        </pc:spChg>
        <pc:spChg chg="add mod">
          <ac:chgData name="Robin Khalfa" userId="384e40ca-c472-4f57-9d1d-0e904a7a7a13" providerId="ADAL" clId="{2C9EA91A-C066-4726-8317-A2A2D129E90B}" dt="2025-04-25T12:45:16.631" v="8989" actId="1076"/>
          <ac:spMkLst>
            <pc:docMk/>
            <pc:sldMk cId="2932735350" sldId="369"/>
            <ac:spMk id="9" creationId="{CDE8EE98-E57E-54C9-6633-FC3C50BAEA88}"/>
          </ac:spMkLst>
        </pc:spChg>
        <pc:spChg chg="add mod">
          <ac:chgData name="Robin Khalfa" userId="384e40ca-c472-4f57-9d1d-0e904a7a7a13" providerId="ADAL" clId="{2C9EA91A-C066-4726-8317-A2A2D129E90B}" dt="2025-04-25T12:45:16.631" v="8989" actId="1076"/>
          <ac:spMkLst>
            <pc:docMk/>
            <pc:sldMk cId="2932735350" sldId="369"/>
            <ac:spMk id="10" creationId="{48534D8A-65B7-57FD-3A40-C8C604CE8B62}"/>
          </ac:spMkLst>
        </pc:spChg>
        <pc:spChg chg="add mod">
          <ac:chgData name="Robin Khalfa" userId="384e40ca-c472-4f57-9d1d-0e904a7a7a13" providerId="ADAL" clId="{2C9EA91A-C066-4726-8317-A2A2D129E90B}" dt="2025-04-25T12:45:16.631" v="8989" actId="1076"/>
          <ac:spMkLst>
            <pc:docMk/>
            <pc:sldMk cId="2932735350" sldId="369"/>
            <ac:spMk id="11" creationId="{6BBB385F-0546-E332-E97A-9EA17D9C1286}"/>
          </ac:spMkLst>
        </pc:spChg>
        <pc:spChg chg="add mod">
          <ac:chgData name="Robin Khalfa" userId="384e40ca-c472-4f57-9d1d-0e904a7a7a13" providerId="ADAL" clId="{2C9EA91A-C066-4726-8317-A2A2D129E90B}" dt="2025-04-25T12:45:08.023" v="8988" actId="1076"/>
          <ac:spMkLst>
            <pc:docMk/>
            <pc:sldMk cId="2932735350" sldId="369"/>
            <ac:spMk id="12" creationId="{C3443C30-53C4-15D3-13BA-5C4555EDAC9E}"/>
          </ac:spMkLst>
        </pc:spChg>
        <pc:spChg chg="add mod">
          <ac:chgData name="Robin Khalfa" userId="384e40ca-c472-4f57-9d1d-0e904a7a7a13" providerId="ADAL" clId="{2C9EA91A-C066-4726-8317-A2A2D129E90B}" dt="2025-04-25T12:45:16.631" v="8989" actId="1076"/>
          <ac:spMkLst>
            <pc:docMk/>
            <pc:sldMk cId="2932735350" sldId="369"/>
            <ac:spMk id="13" creationId="{2534CD7C-9FCC-E1D4-63B3-84CA02D90667}"/>
          </ac:spMkLst>
        </pc:spChg>
        <pc:spChg chg="add mod">
          <ac:chgData name="Robin Khalfa" userId="384e40ca-c472-4f57-9d1d-0e904a7a7a13" providerId="ADAL" clId="{2C9EA91A-C066-4726-8317-A2A2D129E90B}" dt="2025-04-25T12:45:16.631" v="8989" actId="1076"/>
          <ac:spMkLst>
            <pc:docMk/>
            <pc:sldMk cId="2932735350" sldId="369"/>
            <ac:spMk id="14" creationId="{45E4E80B-BF91-1295-DC7C-85F977CD1970}"/>
          </ac:spMkLst>
        </pc:spChg>
        <pc:spChg chg="add mod">
          <ac:chgData name="Robin Khalfa" userId="384e40ca-c472-4f57-9d1d-0e904a7a7a13" providerId="ADAL" clId="{2C9EA91A-C066-4726-8317-A2A2D129E90B}" dt="2025-04-25T12:45:16.631" v="8989" actId="1076"/>
          <ac:spMkLst>
            <pc:docMk/>
            <pc:sldMk cId="2932735350" sldId="369"/>
            <ac:spMk id="15" creationId="{441617DA-1BC8-4BA3-C36C-FB6FFB63FA35}"/>
          </ac:spMkLst>
        </pc:spChg>
        <pc:spChg chg="add mod">
          <ac:chgData name="Robin Khalfa" userId="384e40ca-c472-4f57-9d1d-0e904a7a7a13" providerId="ADAL" clId="{2C9EA91A-C066-4726-8317-A2A2D129E90B}" dt="2025-04-25T12:45:16.631" v="8989" actId="1076"/>
          <ac:spMkLst>
            <pc:docMk/>
            <pc:sldMk cId="2932735350" sldId="369"/>
            <ac:spMk id="16" creationId="{9A1A2B58-7F34-FEE5-E440-64F8034F98E2}"/>
          </ac:spMkLst>
        </pc:spChg>
      </pc:sldChg>
      <pc:sldChg chg="delSp modSp add mod">
        <pc:chgData name="Robin Khalfa" userId="384e40ca-c472-4f57-9d1d-0e904a7a7a13" providerId="ADAL" clId="{2C9EA91A-C066-4726-8317-A2A2D129E90B}" dt="2025-05-20T07:36:50.412" v="10214" actId="20577"/>
        <pc:sldMkLst>
          <pc:docMk/>
          <pc:sldMk cId="2540837080" sldId="370"/>
        </pc:sldMkLst>
        <pc:spChg chg="mod">
          <ac:chgData name="Robin Khalfa" userId="384e40ca-c472-4f57-9d1d-0e904a7a7a13" providerId="ADAL" clId="{2C9EA91A-C066-4726-8317-A2A2D129E90B}" dt="2025-04-25T08:05:40.031" v="7709" actId="1076"/>
          <ac:spMkLst>
            <pc:docMk/>
            <pc:sldMk cId="2540837080" sldId="370"/>
            <ac:spMk id="2" creationId="{27CC0AB0-38B0-DC04-4C35-F13454816DCE}"/>
          </ac:spMkLst>
        </pc:spChg>
        <pc:spChg chg="mod">
          <ac:chgData name="Robin Khalfa" userId="384e40ca-c472-4f57-9d1d-0e904a7a7a13" providerId="ADAL" clId="{2C9EA91A-C066-4726-8317-A2A2D129E90B}" dt="2025-05-20T07:36:50.412" v="10214" actId="20577"/>
          <ac:spMkLst>
            <pc:docMk/>
            <pc:sldMk cId="2540837080" sldId="370"/>
            <ac:spMk id="4" creationId="{FD962EE4-C150-1574-DA96-3B784529D7B3}"/>
          </ac:spMkLst>
        </pc:spChg>
      </pc:sldChg>
      <pc:sldChg chg="add del">
        <pc:chgData name="Robin Khalfa" userId="384e40ca-c472-4f57-9d1d-0e904a7a7a13" providerId="ADAL" clId="{2C9EA91A-C066-4726-8317-A2A2D129E90B}" dt="2025-04-25T08:05:00.082" v="7680"/>
        <pc:sldMkLst>
          <pc:docMk/>
          <pc:sldMk cId="476830571" sldId="371"/>
        </pc:sldMkLst>
      </pc:sldChg>
      <pc:sldChg chg="add del">
        <pc:chgData name="Robin Khalfa" userId="384e40ca-c472-4f57-9d1d-0e904a7a7a13" providerId="ADAL" clId="{2C9EA91A-C066-4726-8317-A2A2D129E90B}" dt="2025-04-25T08:04:52.837" v="7671"/>
        <pc:sldMkLst>
          <pc:docMk/>
          <pc:sldMk cId="1438443589" sldId="371"/>
        </pc:sldMkLst>
      </pc:sldChg>
      <pc:sldChg chg="delSp modSp add mod">
        <pc:chgData name="Robin Khalfa" userId="384e40ca-c472-4f57-9d1d-0e904a7a7a13" providerId="ADAL" clId="{2C9EA91A-C066-4726-8317-A2A2D129E90B}" dt="2025-05-20T07:37:22.772" v="10222" actId="207"/>
        <pc:sldMkLst>
          <pc:docMk/>
          <pc:sldMk cId="3562870979" sldId="371"/>
        </pc:sldMkLst>
        <pc:spChg chg="mod">
          <ac:chgData name="Robin Khalfa" userId="384e40ca-c472-4f57-9d1d-0e904a7a7a13" providerId="ADAL" clId="{2C9EA91A-C066-4726-8317-A2A2D129E90B}" dt="2025-05-20T07:37:22.772" v="10222" actId="207"/>
          <ac:spMkLst>
            <pc:docMk/>
            <pc:sldMk cId="3562870979" sldId="371"/>
            <ac:spMk id="4" creationId="{A2AA462E-69DA-E439-1805-A91B37270E9D}"/>
          </ac:spMkLst>
        </pc:spChg>
      </pc:sldChg>
      <pc:sldChg chg="addSp delSp modSp add mod modNotesTx">
        <pc:chgData name="Robin Khalfa" userId="384e40ca-c472-4f57-9d1d-0e904a7a7a13" providerId="ADAL" clId="{2C9EA91A-C066-4726-8317-A2A2D129E90B}" dt="2025-04-25T11:52:24.494" v="8385" actId="20577"/>
        <pc:sldMkLst>
          <pc:docMk/>
          <pc:sldMk cId="1053986869" sldId="372"/>
        </pc:sldMkLst>
        <pc:spChg chg="mod">
          <ac:chgData name="Robin Khalfa" userId="384e40ca-c472-4f57-9d1d-0e904a7a7a13" providerId="ADAL" clId="{2C9EA91A-C066-4726-8317-A2A2D129E90B}" dt="2025-04-25T11:50:20.919" v="8339" actId="20577"/>
          <ac:spMkLst>
            <pc:docMk/>
            <pc:sldMk cId="1053986869" sldId="372"/>
            <ac:spMk id="3" creationId="{3255F6FC-797B-17A0-6B24-C96A7D02C4DB}"/>
          </ac:spMkLst>
        </pc:spChg>
        <pc:picChg chg="add mod">
          <ac:chgData name="Robin Khalfa" userId="384e40ca-c472-4f57-9d1d-0e904a7a7a13" providerId="ADAL" clId="{2C9EA91A-C066-4726-8317-A2A2D129E90B}" dt="2025-04-25T11:51:43.905" v="8358" actId="1076"/>
          <ac:picMkLst>
            <pc:docMk/>
            <pc:sldMk cId="1053986869" sldId="372"/>
            <ac:picMk id="7" creationId="{A428AD8A-557F-F0E6-FCE9-8F47E7BCBCD2}"/>
          </ac:picMkLst>
        </pc:picChg>
      </pc:sldChg>
      <pc:sldChg chg="add del">
        <pc:chgData name="Robin Khalfa" userId="384e40ca-c472-4f57-9d1d-0e904a7a7a13" providerId="ADAL" clId="{2C9EA91A-C066-4726-8317-A2A2D129E90B}" dt="2025-04-25T11:39:13.770" v="8168"/>
        <pc:sldMkLst>
          <pc:docMk/>
          <pc:sldMk cId="2493723641" sldId="372"/>
        </pc:sldMkLst>
      </pc:sldChg>
      <pc:sldChg chg="add del">
        <pc:chgData name="Robin Khalfa" userId="384e40ca-c472-4f57-9d1d-0e904a7a7a13" providerId="ADAL" clId="{2C9EA91A-C066-4726-8317-A2A2D129E90B}" dt="2025-04-25T11:40:13.571" v="8172" actId="47"/>
        <pc:sldMkLst>
          <pc:docMk/>
          <pc:sldMk cId="2764921922" sldId="372"/>
        </pc:sldMkLst>
      </pc:sldChg>
      <pc:sldChg chg="modSp add mod modNotesTx">
        <pc:chgData name="Robin Khalfa" userId="384e40ca-c472-4f57-9d1d-0e904a7a7a13" providerId="ADAL" clId="{2C9EA91A-C066-4726-8317-A2A2D129E90B}" dt="2025-04-25T11:57:05.660" v="8526" actId="20577"/>
        <pc:sldMkLst>
          <pc:docMk/>
          <pc:sldMk cId="1059006220" sldId="373"/>
        </pc:sldMkLst>
        <pc:spChg chg="mod">
          <ac:chgData name="Robin Khalfa" userId="384e40ca-c472-4f57-9d1d-0e904a7a7a13" providerId="ADAL" clId="{2C9EA91A-C066-4726-8317-A2A2D129E90B}" dt="2025-04-25T11:54:27.020" v="8402" actId="20577"/>
          <ac:spMkLst>
            <pc:docMk/>
            <pc:sldMk cId="1059006220" sldId="373"/>
            <ac:spMk id="3" creationId="{ACB6CB10-E7BB-88AE-946E-F72A4EE77601}"/>
          </ac:spMkLst>
        </pc:spChg>
        <pc:spChg chg="mod">
          <ac:chgData name="Robin Khalfa" userId="384e40ca-c472-4f57-9d1d-0e904a7a7a13" providerId="ADAL" clId="{2C9EA91A-C066-4726-8317-A2A2D129E90B}" dt="2025-04-25T11:57:05.660" v="8526" actId="20577"/>
          <ac:spMkLst>
            <pc:docMk/>
            <pc:sldMk cId="1059006220" sldId="373"/>
            <ac:spMk id="4" creationId="{C8454188-3619-3212-A9F4-40D924256C13}"/>
          </ac:spMkLst>
        </pc:spChg>
      </pc:sldChg>
      <pc:sldChg chg="addSp delSp modSp add mod modNotesTx">
        <pc:chgData name="Robin Khalfa" userId="384e40ca-c472-4f57-9d1d-0e904a7a7a13" providerId="ADAL" clId="{2C9EA91A-C066-4726-8317-A2A2D129E90B}" dt="2025-04-25T12:04:59.043" v="8598" actId="478"/>
        <pc:sldMkLst>
          <pc:docMk/>
          <pc:sldMk cId="1205154714" sldId="374"/>
        </pc:sldMkLst>
        <pc:spChg chg="mod">
          <ac:chgData name="Robin Khalfa" userId="384e40ca-c472-4f57-9d1d-0e904a7a7a13" providerId="ADAL" clId="{2C9EA91A-C066-4726-8317-A2A2D129E90B}" dt="2025-04-25T12:04:15.252" v="8594" actId="20577"/>
          <ac:spMkLst>
            <pc:docMk/>
            <pc:sldMk cId="1205154714" sldId="374"/>
            <ac:spMk id="4" creationId="{64E00789-B8F3-8D1D-B2BD-D6FDF93B9685}"/>
          </ac:spMkLst>
        </pc:spChg>
      </pc:sldChg>
      <pc:sldChg chg="addSp delSp modSp add mod">
        <pc:chgData name="Robin Khalfa" userId="384e40ca-c472-4f57-9d1d-0e904a7a7a13" providerId="ADAL" clId="{2C9EA91A-C066-4726-8317-A2A2D129E90B}" dt="2025-04-25T12:05:09.846" v="8603" actId="1440"/>
        <pc:sldMkLst>
          <pc:docMk/>
          <pc:sldMk cId="2660997367" sldId="375"/>
        </pc:sldMkLst>
        <pc:picChg chg="mod">
          <ac:chgData name="Robin Khalfa" userId="384e40ca-c472-4f57-9d1d-0e904a7a7a13" providerId="ADAL" clId="{2C9EA91A-C066-4726-8317-A2A2D129E90B}" dt="2025-04-25T12:05:09.846" v="8603" actId="1440"/>
          <ac:picMkLst>
            <pc:docMk/>
            <pc:sldMk cId="2660997367" sldId="375"/>
            <ac:picMk id="6" creationId="{E1F88FB0-3A8F-BE66-8F93-86A6651DBD1F}"/>
          </ac:picMkLst>
        </pc:picChg>
      </pc:sldChg>
      <pc:sldChg chg="add del">
        <pc:chgData name="Robin Khalfa" userId="384e40ca-c472-4f57-9d1d-0e904a7a7a13" providerId="ADAL" clId="{2C9EA91A-C066-4726-8317-A2A2D129E90B}" dt="2025-04-25T12:07:00.368" v="8605"/>
        <pc:sldMkLst>
          <pc:docMk/>
          <pc:sldMk cId="1098810607" sldId="376"/>
        </pc:sldMkLst>
      </pc:sldChg>
      <pc:sldChg chg="addSp delSp modSp add mod modNotesTx">
        <pc:chgData name="Robin Khalfa" userId="384e40ca-c472-4f57-9d1d-0e904a7a7a13" providerId="ADAL" clId="{2C9EA91A-C066-4726-8317-A2A2D129E90B}" dt="2025-04-25T12:10:25.895" v="8720" actId="20577"/>
        <pc:sldMkLst>
          <pc:docMk/>
          <pc:sldMk cId="3446782445" sldId="376"/>
        </pc:sldMkLst>
        <pc:spChg chg="add mod">
          <ac:chgData name="Robin Khalfa" userId="384e40ca-c472-4f57-9d1d-0e904a7a7a13" providerId="ADAL" clId="{2C9EA91A-C066-4726-8317-A2A2D129E90B}" dt="2025-04-25T12:10:25.895" v="8720" actId="20577"/>
          <ac:spMkLst>
            <pc:docMk/>
            <pc:sldMk cId="3446782445" sldId="376"/>
            <ac:spMk id="6" creationId="{7D465993-E199-A69C-1628-13B0F55BEC0E}"/>
          </ac:spMkLst>
        </pc:spChg>
      </pc:sldChg>
      <pc:sldChg chg="addSp delSp modSp add mod modNotesTx">
        <pc:chgData name="Robin Khalfa" userId="384e40ca-c472-4f57-9d1d-0e904a7a7a13" providerId="ADAL" clId="{2C9EA91A-C066-4726-8317-A2A2D129E90B}" dt="2025-04-25T12:27:36.881" v="8748" actId="20577"/>
        <pc:sldMkLst>
          <pc:docMk/>
          <pc:sldMk cId="1084187036" sldId="377"/>
        </pc:sldMkLst>
        <pc:spChg chg="add mod">
          <ac:chgData name="Robin Khalfa" userId="384e40ca-c472-4f57-9d1d-0e904a7a7a13" providerId="ADAL" clId="{2C9EA91A-C066-4726-8317-A2A2D129E90B}" dt="2025-04-25T12:27:36.881" v="8748" actId="20577"/>
          <ac:spMkLst>
            <pc:docMk/>
            <pc:sldMk cId="1084187036" sldId="377"/>
            <ac:spMk id="5" creationId="{0EF2F915-EEF3-2BD2-7829-9F9FB13CB0D1}"/>
          </ac:spMkLst>
        </pc:spChg>
      </pc:sldChg>
      <pc:sldChg chg="addSp modSp add mod modNotesTx">
        <pc:chgData name="Robin Khalfa" userId="384e40ca-c472-4f57-9d1d-0e904a7a7a13" providerId="ADAL" clId="{2C9EA91A-C066-4726-8317-A2A2D129E90B}" dt="2025-04-25T12:42:52.383" v="8979" actId="20577"/>
        <pc:sldMkLst>
          <pc:docMk/>
          <pc:sldMk cId="900850010" sldId="378"/>
        </pc:sldMkLst>
        <pc:spChg chg="mod">
          <ac:chgData name="Robin Khalfa" userId="384e40ca-c472-4f57-9d1d-0e904a7a7a13" providerId="ADAL" clId="{2C9EA91A-C066-4726-8317-A2A2D129E90B}" dt="2025-04-25T12:27:55.203" v="8769" actId="20577"/>
          <ac:spMkLst>
            <pc:docMk/>
            <pc:sldMk cId="900850010" sldId="378"/>
            <ac:spMk id="3" creationId="{A602DCAD-58F5-929F-581A-10AE04BFBF1B}"/>
          </ac:spMkLst>
        </pc:spChg>
        <pc:spChg chg="mod">
          <ac:chgData name="Robin Khalfa" userId="384e40ca-c472-4f57-9d1d-0e904a7a7a13" providerId="ADAL" clId="{2C9EA91A-C066-4726-8317-A2A2D129E90B}" dt="2025-04-25T12:42:52.383" v="8979" actId="20577"/>
          <ac:spMkLst>
            <pc:docMk/>
            <pc:sldMk cId="900850010" sldId="378"/>
            <ac:spMk id="5" creationId="{82D6A9BC-FC57-5342-1109-7ABCDD18B457}"/>
          </ac:spMkLst>
        </pc:spChg>
        <pc:picChg chg="add mod">
          <ac:chgData name="Robin Khalfa" userId="384e40ca-c472-4f57-9d1d-0e904a7a7a13" providerId="ADAL" clId="{2C9EA91A-C066-4726-8317-A2A2D129E90B}" dt="2025-04-25T12:39:11.708" v="8883" actId="1076"/>
          <ac:picMkLst>
            <pc:docMk/>
            <pc:sldMk cId="900850010" sldId="378"/>
            <ac:picMk id="7170" creationId="{2E1E572F-9C59-1AA2-8563-B1508E1E187F}"/>
          </ac:picMkLst>
        </pc:picChg>
        <pc:picChg chg="add mod">
          <ac:chgData name="Robin Khalfa" userId="384e40ca-c472-4f57-9d1d-0e904a7a7a13" providerId="ADAL" clId="{2C9EA91A-C066-4726-8317-A2A2D129E90B}" dt="2025-04-25T12:39:09.079" v="8882" actId="1076"/>
          <ac:picMkLst>
            <pc:docMk/>
            <pc:sldMk cId="900850010" sldId="378"/>
            <ac:picMk id="7172" creationId="{8FE0BBF5-44E5-0691-FAC3-0FBE90AF90B8}"/>
          </ac:picMkLst>
        </pc:picChg>
      </pc:sldChg>
      <pc:sldChg chg="modSp add mod">
        <pc:chgData name="Robin Khalfa" userId="384e40ca-c472-4f57-9d1d-0e904a7a7a13" providerId="ADAL" clId="{2C9EA91A-C066-4726-8317-A2A2D129E90B}" dt="2025-04-25T12:47:43.344" v="9038" actId="20577"/>
        <pc:sldMkLst>
          <pc:docMk/>
          <pc:sldMk cId="1277945303" sldId="379"/>
        </pc:sldMkLst>
        <pc:spChg chg="mod">
          <ac:chgData name="Robin Khalfa" userId="384e40ca-c472-4f57-9d1d-0e904a7a7a13" providerId="ADAL" clId="{2C9EA91A-C066-4726-8317-A2A2D129E90B}" dt="2025-04-25T12:47:43.344" v="9038" actId="20577"/>
          <ac:spMkLst>
            <pc:docMk/>
            <pc:sldMk cId="1277945303" sldId="379"/>
            <ac:spMk id="2" creationId="{7FEDBB81-BF9F-AEA8-2953-4D5190D17F2E}"/>
          </ac:spMkLst>
        </pc:spChg>
        <pc:spChg chg="mod">
          <ac:chgData name="Robin Khalfa" userId="384e40ca-c472-4f57-9d1d-0e904a7a7a13" providerId="ADAL" clId="{2C9EA91A-C066-4726-8317-A2A2D129E90B}" dt="2025-04-25T12:43:29.698" v="8983" actId="20577"/>
          <ac:spMkLst>
            <pc:docMk/>
            <pc:sldMk cId="1277945303" sldId="379"/>
            <ac:spMk id="3" creationId="{CDFBCD83-D20D-7934-F013-4BC1B72C5B10}"/>
          </ac:spMkLst>
        </pc:spChg>
      </pc:sldChg>
      <pc:sldChg chg="addSp delSp modSp add mod modNotesTx">
        <pc:chgData name="Robin Khalfa" userId="384e40ca-c472-4f57-9d1d-0e904a7a7a13" providerId="ADAL" clId="{2C9EA91A-C066-4726-8317-A2A2D129E90B}" dt="2025-04-25T12:56:56.571" v="9140" actId="27636"/>
        <pc:sldMkLst>
          <pc:docMk/>
          <pc:sldMk cId="2709599696" sldId="380"/>
        </pc:sldMkLst>
        <pc:spChg chg="mod">
          <ac:chgData name="Robin Khalfa" userId="384e40ca-c472-4f57-9d1d-0e904a7a7a13" providerId="ADAL" clId="{2C9EA91A-C066-4726-8317-A2A2D129E90B}" dt="2025-04-25T12:50:35.796" v="9068" actId="20577"/>
          <ac:spMkLst>
            <pc:docMk/>
            <pc:sldMk cId="2709599696" sldId="380"/>
            <ac:spMk id="2" creationId="{DBEA34F1-1C3F-4F00-D628-3AEA248A995D}"/>
          </ac:spMkLst>
        </pc:spChg>
        <pc:spChg chg="mod">
          <ac:chgData name="Robin Khalfa" userId="384e40ca-c472-4f57-9d1d-0e904a7a7a13" providerId="ADAL" clId="{2C9EA91A-C066-4726-8317-A2A2D129E90B}" dt="2025-04-25T12:53:27.149" v="9123" actId="20577"/>
          <ac:spMkLst>
            <pc:docMk/>
            <pc:sldMk cId="2709599696" sldId="380"/>
            <ac:spMk id="3" creationId="{7B0855A6-59AB-7A58-DCEE-D900297B37B1}"/>
          </ac:spMkLst>
        </pc:spChg>
        <pc:spChg chg="add del mod">
          <ac:chgData name="Robin Khalfa" userId="384e40ca-c472-4f57-9d1d-0e904a7a7a13" providerId="ADAL" clId="{2C9EA91A-C066-4726-8317-A2A2D129E90B}" dt="2025-04-25T12:56:56.571" v="9140" actId="27636"/>
          <ac:spMkLst>
            <pc:docMk/>
            <pc:sldMk cId="2709599696" sldId="380"/>
            <ac:spMk id="5" creationId="{D1F74FA1-2163-E9EC-BAA8-17555292F4D0}"/>
          </ac:spMkLst>
        </pc:spChg>
      </pc:sldChg>
      <pc:sldChg chg="addSp delSp modSp add mod modNotesTx">
        <pc:chgData name="Robin Khalfa" userId="384e40ca-c472-4f57-9d1d-0e904a7a7a13" providerId="ADAL" clId="{2C9EA91A-C066-4726-8317-A2A2D129E90B}" dt="2025-04-29T19:37:50.135" v="9509" actId="313"/>
        <pc:sldMkLst>
          <pc:docMk/>
          <pc:sldMk cId="3755793028" sldId="381"/>
        </pc:sldMkLst>
        <pc:spChg chg="mod">
          <ac:chgData name="Robin Khalfa" userId="384e40ca-c472-4f57-9d1d-0e904a7a7a13" providerId="ADAL" clId="{2C9EA91A-C066-4726-8317-A2A2D129E90B}" dt="2025-04-29T19:37:50.135" v="9509" actId="313"/>
          <ac:spMkLst>
            <pc:docMk/>
            <pc:sldMk cId="3755793028" sldId="381"/>
            <ac:spMk id="3" creationId="{5FB868E3-D483-0A57-1293-5F2769488026}"/>
          </ac:spMkLst>
        </pc:spChg>
        <pc:spChg chg="mod">
          <ac:chgData name="Robin Khalfa" userId="384e40ca-c472-4f57-9d1d-0e904a7a7a13" providerId="ADAL" clId="{2C9EA91A-C066-4726-8317-A2A2D129E90B}" dt="2025-04-25T13:05:20.579" v="9185" actId="14100"/>
          <ac:spMkLst>
            <pc:docMk/>
            <pc:sldMk cId="3755793028" sldId="381"/>
            <ac:spMk id="5" creationId="{E54B930B-0BDF-FDA0-BFFA-4C064F0CAEF6}"/>
          </ac:spMkLst>
        </pc:spChg>
        <pc:picChg chg="add mod modCrop">
          <ac:chgData name="Robin Khalfa" userId="384e40ca-c472-4f57-9d1d-0e904a7a7a13" providerId="ADAL" clId="{2C9EA91A-C066-4726-8317-A2A2D129E90B}" dt="2025-04-25T13:05:22.417" v="9186" actId="1076"/>
          <ac:picMkLst>
            <pc:docMk/>
            <pc:sldMk cId="3755793028" sldId="381"/>
            <ac:picMk id="8" creationId="{BEB76C00-7AE4-E111-1F90-293397AA07E5}"/>
          </ac:picMkLst>
        </pc:picChg>
      </pc:sldChg>
      <pc:sldChg chg="addSp delSp modSp add mod modNotesTx">
        <pc:chgData name="Robin Khalfa" userId="384e40ca-c472-4f57-9d1d-0e904a7a7a13" providerId="ADAL" clId="{2C9EA91A-C066-4726-8317-A2A2D129E90B}" dt="2025-04-25T13:13:06.320" v="9351" actId="20577"/>
        <pc:sldMkLst>
          <pc:docMk/>
          <pc:sldMk cId="1404723636" sldId="382"/>
        </pc:sldMkLst>
        <pc:spChg chg="mod">
          <ac:chgData name="Robin Khalfa" userId="384e40ca-c472-4f57-9d1d-0e904a7a7a13" providerId="ADAL" clId="{2C9EA91A-C066-4726-8317-A2A2D129E90B}" dt="2025-04-25T13:07:16.011" v="9277" actId="20577"/>
          <ac:spMkLst>
            <pc:docMk/>
            <pc:sldMk cId="1404723636" sldId="382"/>
            <ac:spMk id="3" creationId="{1095EEAE-A481-8170-D412-3BF7EC64E494}"/>
          </ac:spMkLst>
        </pc:spChg>
        <pc:spChg chg="mod">
          <ac:chgData name="Robin Khalfa" userId="384e40ca-c472-4f57-9d1d-0e904a7a7a13" providerId="ADAL" clId="{2C9EA91A-C066-4726-8317-A2A2D129E90B}" dt="2025-04-25T13:10:35.301" v="9336" actId="120"/>
          <ac:spMkLst>
            <pc:docMk/>
            <pc:sldMk cId="1404723636" sldId="382"/>
            <ac:spMk id="5" creationId="{CF4FC0F3-058E-B9FD-F1D6-836E759BB34C}"/>
          </ac:spMkLst>
        </pc:spChg>
        <pc:picChg chg="add mod">
          <ac:chgData name="Robin Khalfa" userId="384e40ca-c472-4f57-9d1d-0e904a7a7a13" providerId="ADAL" clId="{2C9EA91A-C066-4726-8317-A2A2D129E90B}" dt="2025-04-25T13:10:43.487" v="9339" actId="1076"/>
          <ac:picMkLst>
            <pc:docMk/>
            <pc:sldMk cId="1404723636" sldId="382"/>
            <ac:picMk id="9" creationId="{70E82FC8-66FB-20F0-BC12-0B672A2A026A}"/>
          </ac:picMkLst>
        </pc:picChg>
      </pc:sldChg>
      <pc:sldChg chg="addSp delSp modSp add mod modNotesTx">
        <pc:chgData name="Robin Khalfa" userId="384e40ca-c472-4f57-9d1d-0e904a7a7a13" providerId="ADAL" clId="{2C9EA91A-C066-4726-8317-A2A2D129E90B}" dt="2025-04-29T19:38:41.759" v="9537" actId="20577"/>
        <pc:sldMkLst>
          <pc:docMk/>
          <pc:sldMk cId="3486342834" sldId="383"/>
        </pc:sldMkLst>
        <pc:spChg chg="mod">
          <ac:chgData name="Robin Khalfa" userId="384e40ca-c472-4f57-9d1d-0e904a7a7a13" providerId="ADAL" clId="{2C9EA91A-C066-4726-8317-A2A2D129E90B}" dt="2025-04-25T13:13:18.470" v="9362" actId="20577"/>
          <ac:spMkLst>
            <pc:docMk/>
            <pc:sldMk cId="3486342834" sldId="383"/>
            <ac:spMk id="3" creationId="{19F9B192-3932-2581-DE4E-DA910C09C66A}"/>
          </ac:spMkLst>
        </pc:spChg>
        <pc:spChg chg="mod">
          <ac:chgData name="Robin Khalfa" userId="384e40ca-c472-4f57-9d1d-0e904a7a7a13" providerId="ADAL" clId="{2C9EA91A-C066-4726-8317-A2A2D129E90B}" dt="2025-04-29T19:38:41.759" v="9537" actId="20577"/>
          <ac:spMkLst>
            <pc:docMk/>
            <pc:sldMk cId="3486342834" sldId="383"/>
            <ac:spMk id="5" creationId="{A154A6C7-CDD6-9C28-9536-03E50C27D7E5}"/>
          </ac:spMkLst>
        </pc:spChg>
        <pc:picChg chg="add mod modCrop">
          <ac:chgData name="Robin Khalfa" userId="384e40ca-c472-4f57-9d1d-0e904a7a7a13" providerId="ADAL" clId="{2C9EA91A-C066-4726-8317-A2A2D129E90B}" dt="2025-04-25T13:29:53.510" v="9433" actId="1076"/>
          <ac:picMkLst>
            <pc:docMk/>
            <pc:sldMk cId="3486342834" sldId="383"/>
            <ac:picMk id="6" creationId="{E5E0EA78-C1CB-36DD-A4B9-15E392296E6B}"/>
          </ac:picMkLst>
        </pc:picChg>
      </pc:sldChg>
      <pc:sldChg chg="addSp delSp modSp add mod modNotesTx">
        <pc:chgData name="Robin Khalfa" userId="384e40ca-c472-4f57-9d1d-0e904a7a7a13" providerId="ADAL" clId="{2C9EA91A-C066-4726-8317-A2A2D129E90B}" dt="2025-04-25T13:38:10.123" v="9496" actId="22"/>
        <pc:sldMkLst>
          <pc:docMk/>
          <pc:sldMk cId="326608886" sldId="384"/>
        </pc:sldMkLst>
        <pc:spChg chg="mod">
          <ac:chgData name="Robin Khalfa" userId="384e40ca-c472-4f57-9d1d-0e904a7a7a13" providerId="ADAL" clId="{2C9EA91A-C066-4726-8317-A2A2D129E90B}" dt="2025-04-25T13:36:55.655" v="9476" actId="20577"/>
          <ac:spMkLst>
            <pc:docMk/>
            <pc:sldMk cId="326608886" sldId="384"/>
            <ac:spMk id="3" creationId="{2D029268-97B1-A2AF-DACB-0FCF0FDACDD1}"/>
          </ac:spMkLst>
        </pc:spChg>
        <pc:picChg chg="add mod">
          <ac:chgData name="Robin Khalfa" userId="384e40ca-c472-4f57-9d1d-0e904a7a7a13" providerId="ADAL" clId="{2C9EA91A-C066-4726-8317-A2A2D129E90B}" dt="2025-04-25T13:37:55.677" v="9493" actId="1076"/>
          <ac:picMkLst>
            <pc:docMk/>
            <pc:sldMk cId="326608886" sldId="384"/>
            <ac:picMk id="9" creationId="{5441BCD1-2BB4-83DB-8C44-682242019C4D}"/>
          </ac:picMkLst>
        </pc:picChg>
        <pc:picChg chg="add mod">
          <ac:chgData name="Robin Khalfa" userId="384e40ca-c472-4f57-9d1d-0e904a7a7a13" providerId="ADAL" clId="{2C9EA91A-C066-4726-8317-A2A2D129E90B}" dt="2025-04-25T13:37:57.213" v="9494" actId="1076"/>
          <ac:picMkLst>
            <pc:docMk/>
            <pc:sldMk cId="326608886" sldId="384"/>
            <ac:picMk id="11" creationId="{563458E0-4B3B-868A-CB14-5D6C41131EF3}"/>
          </ac:picMkLst>
        </pc:picChg>
      </pc:sldChg>
      <pc:sldChg chg="delSp modSp add del mod">
        <pc:chgData name="Robin Khalfa" userId="384e40ca-c472-4f57-9d1d-0e904a7a7a13" providerId="ADAL" clId="{2C9EA91A-C066-4726-8317-A2A2D129E90B}" dt="2025-04-29T19:43:13.702" v="9583" actId="47"/>
        <pc:sldMkLst>
          <pc:docMk/>
          <pc:sldMk cId="3122204467" sldId="385"/>
        </pc:sldMkLst>
      </pc:sldChg>
      <pc:sldChg chg="addSp delSp modSp add mod ord modNotesTx">
        <pc:chgData name="Robin Khalfa" userId="384e40ca-c472-4f57-9d1d-0e904a7a7a13" providerId="ADAL" clId="{2C9EA91A-C066-4726-8317-A2A2D129E90B}" dt="2025-04-29T19:56:57.358" v="9688" actId="20577"/>
        <pc:sldMkLst>
          <pc:docMk/>
          <pc:sldMk cId="2723176861" sldId="386"/>
        </pc:sldMkLst>
        <pc:spChg chg="mod">
          <ac:chgData name="Robin Khalfa" userId="384e40ca-c472-4f57-9d1d-0e904a7a7a13" providerId="ADAL" clId="{2C9EA91A-C066-4726-8317-A2A2D129E90B}" dt="2025-04-29T19:41:48.185" v="9545" actId="20577"/>
          <ac:spMkLst>
            <pc:docMk/>
            <pc:sldMk cId="2723176861" sldId="386"/>
            <ac:spMk id="3" creationId="{55F92914-AC9B-8484-0A6B-8581A5C73323}"/>
          </ac:spMkLst>
        </pc:spChg>
        <pc:spChg chg="mod">
          <ac:chgData name="Robin Khalfa" userId="384e40ca-c472-4f57-9d1d-0e904a7a7a13" providerId="ADAL" clId="{2C9EA91A-C066-4726-8317-A2A2D129E90B}" dt="2025-04-29T19:56:57.358" v="9688" actId="20577"/>
          <ac:spMkLst>
            <pc:docMk/>
            <pc:sldMk cId="2723176861" sldId="386"/>
            <ac:spMk id="5" creationId="{C2369AB1-615C-49EF-8EF2-1DCE60F8E318}"/>
          </ac:spMkLst>
        </pc:spChg>
        <pc:picChg chg="add mod">
          <ac:chgData name="Robin Khalfa" userId="384e40ca-c472-4f57-9d1d-0e904a7a7a13" providerId="ADAL" clId="{2C9EA91A-C066-4726-8317-A2A2D129E90B}" dt="2025-04-29T19:42:13.924" v="9553" actId="1440"/>
          <ac:picMkLst>
            <pc:docMk/>
            <pc:sldMk cId="2723176861" sldId="386"/>
            <ac:picMk id="1026" creationId="{48D0572B-3CF3-A186-ADCA-03C34C1AE6B0}"/>
          </ac:picMkLst>
        </pc:picChg>
      </pc:sldChg>
      <pc:sldChg chg="addSp delSp modSp add mod modNotesTx">
        <pc:chgData name="Robin Khalfa" userId="384e40ca-c472-4f57-9d1d-0e904a7a7a13" providerId="ADAL" clId="{2C9EA91A-C066-4726-8317-A2A2D129E90B}" dt="2025-05-20T07:40:16.403" v="10248" actId="20577"/>
        <pc:sldMkLst>
          <pc:docMk/>
          <pc:sldMk cId="247585305" sldId="387"/>
        </pc:sldMkLst>
        <pc:spChg chg="mod">
          <ac:chgData name="Robin Khalfa" userId="384e40ca-c472-4f57-9d1d-0e904a7a7a13" providerId="ADAL" clId="{2C9EA91A-C066-4726-8317-A2A2D129E90B}" dt="2025-04-29T19:57:29.628" v="9701" actId="20577"/>
          <ac:spMkLst>
            <pc:docMk/>
            <pc:sldMk cId="247585305" sldId="387"/>
            <ac:spMk id="2" creationId="{AE87727C-D2C6-AF8A-5B05-DC61C31A1521}"/>
          </ac:spMkLst>
        </pc:spChg>
        <pc:spChg chg="mod">
          <ac:chgData name="Robin Khalfa" userId="384e40ca-c472-4f57-9d1d-0e904a7a7a13" providerId="ADAL" clId="{2C9EA91A-C066-4726-8317-A2A2D129E90B}" dt="2025-04-29T19:56:19.509" v="9683" actId="20577"/>
          <ac:spMkLst>
            <pc:docMk/>
            <pc:sldMk cId="247585305" sldId="387"/>
            <ac:spMk id="3" creationId="{F6EFF16D-BF3A-1970-8F8D-2153926F6850}"/>
          </ac:spMkLst>
        </pc:spChg>
        <pc:spChg chg="mod">
          <ac:chgData name="Robin Khalfa" userId="384e40ca-c472-4f57-9d1d-0e904a7a7a13" providerId="ADAL" clId="{2C9EA91A-C066-4726-8317-A2A2D129E90B}" dt="2025-05-20T07:40:16.403" v="10248" actId="20577"/>
          <ac:spMkLst>
            <pc:docMk/>
            <pc:sldMk cId="247585305" sldId="387"/>
            <ac:spMk id="5" creationId="{36683084-2FA3-F294-ED56-570971133834}"/>
          </ac:spMkLst>
        </pc:spChg>
      </pc:sldChg>
      <pc:sldChg chg="modSp add mod">
        <pc:chgData name="Robin Khalfa" userId="384e40ca-c472-4f57-9d1d-0e904a7a7a13" providerId="ADAL" clId="{2C9EA91A-C066-4726-8317-A2A2D129E90B}" dt="2025-04-29T19:57:23.835" v="9696" actId="20577"/>
        <pc:sldMkLst>
          <pc:docMk/>
          <pc:sldMk cId="2031333314" sldId="388"/>
        </pc:sldMkLst>
        <pc:spChg chg="mod">
          <ac:chgData name="Robin Khalfa" userId="384e40ca-c472-4f57-9d1d-0e904a7a7a13" providerId="ADAL" clId="{2C9EA91A-C066-4726-8317-A2A2D129E90B}" dt="2025-04-29T19:57:21.303" v="9694" actId="20577"/>
          <ac:spMkLst>
            <pc:docMk/>
            <pc:sldMk cId="2031333314" sldId="388"/>
            <ac:spMk id="2" creationId="{188789DC-78D3-36DC-1387-D800E36D993D}"/>
          </ac:spMkLst>
        </pc:spChg>
        <pc:spChg chg="mod">
          <ac:chgData name="Robin Khalfa" userId="384e40ca-c472-4f57-9d1d-0e904a7a7a13" providerId="ADAL" clId="{2C9EA91A-C066-4726-8317-A2A2D129E90B}" dt="2025-04-29T19:57:23.835" v="9696" actId="20577"/>
          <ac:spMkLst>
            <pc:docMk/>
            <pc:sldMk cId="2031333314" sldId="388"/>
            <ac:spMk id="3" creationId="{067303C9-0789-6169-DB0E-F511BD7FA97E}"/>
          </ac:spMkLst>
        </pc:spChg>
      </pc:sldChg>
      <pc:sldChg chg="addSp delSp modSp add mod">
        <pc:chgData name="Robin Khalfa" userId="384e40ca-c472-4f57-9d1d-0e904a7a7a13" providerId="ADAL" clId="{2C9EA91A-C066-4726-8317-A2A2D129E90B}" dt="2025-04-29T20:02:53.595" v="10182"/>
        <pc:sldMkLst>
          <pc:docMk/>
          <pc:sldMk cId="4205625467" sldId="389"/>
        </pc:sldMkLst>
        <pc:spChg chg="add mod">
          <ac:chgData name="Robin Khalfa" userId="384e40ca-c472-4f57-9d1d-0e904a7a7a13" providerId="ADAL" clId="{2C9EA91A-C066-4726-8317-A2A2D129E90B}" dt="2025-04-29T20:02:53.595" v="10182"/>
          <ac:spMkLst>
            <pc:docMk/>
            <pc:sldMk cId="4205625467" sldId="389"/>
            <ac:spMk id="7" creationId="{67A889CD-9362-34E0-A08D-EE3AF7102761}"/>
          </ac:spMkLst>
        </pc:spChg>
      </pc:sldChg>
      <pc:sldChg chg="new del">
        <pc:chgData name="Robin Khalfa" userId="384e40ca-c472-4f57-9d1d-0e904a7a7a13" providerId="ADAL" clId="{2C9EA91A-C066-4726-8317-A2A2D129E90B}" dt="2025-04-29T20:02:33.492" v="10178" actId="47"/>
        <pc:sldMkLst>
          <pc:docMk/>
          <pc:sldMk cId="2095144094" sldId="3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04464-629E-1949-8FD3-9036C2E2EDC9}" type="datetimeFigureOut">
              <a:rPr lang="nl-BE" smtClean="0"/>
              <a:t>21/05/2025</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9B1F90-2BE1-944D-B224-40E390CE3F12}" type="slidenum">
              <a:rPr lang="nl-BE" smtClean="0"/>
              <a:t>‹nr.›</a:t>
            </a:fld>
            <a:endParaRPr lang="nl-BE"/>
          </a:p>
        </p:txBody>
      </p:sp>
    </p:spTree>
    <p:extLst>
      <p:ext uri="{BB962C8B-B14F-4D97-AF65-F5344CB8AC3E}">
        <p14:creationId xmlns:p14="http://schemas.microsoft.com/office/powerpoint/2010/main" val="2793583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t.auckland.ac.nz/~ihaka/downloads/Interface98.pdf"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cran.r-project.org/doc/FAQ/R-FAQ.html#Why-is-R-named-R_003f"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intro2r.com/packages.html#cran_package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Filename"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en.wikipedia.org/wiki/Regular_expression" TargetMode="External"/><Relationship Id="rId4" Type="http://schemas.openxmlformats.org/officeDocument/2006/relationships/hyperlink" Target="http://pandoc.org/"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upport.rstudio.com/hc/en-us/articles/200549016-Customizing-RStudio"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spcAft>
                <a:spcPts val="1050"/>
              </a:spcAft>
              <a:buNone/>
            </a:pPr>
            <a:r>
              <a:rPr lang="en-US" b="0" i="0" u="none" dirty="0">
                <a:solidFill>
                  <a:schemeClr val="bg2">
                    <a:lumMod val="10000"/>
                  </a:schemeClr>
                </a:solidFill>
                <a:effectLst/>
                <a:latin typeface="Studio-Feixen-Sans"/>
              </a:rPr>
              <a:t>R was created in the early 1990s by University of Auckland statisticians Ross Ihaka and Robert Gentleman. </a:t>
            </a:r>
          </a:p>
          <a:p>
            <a:pPr algn="l">
              <a:spcAft>
                <a:spcPts val="1050"/>
              </a:spcAft>
              <a:buNone/>
            </a:pPr>
            <a:r>
              <a:rPr lang="en-US" b="0" i="0" u="none" dirty="0">
                <a:solidFill>
                  <a:schemeClr val="bg2">
                    <a:lumMod val="10000"/>
                  </a:schemeClr>
                </a:solidFill>
                <a:effectLst/>
                <a:latin typeface="Studio-Feixen-Sans"/>
              </a:rPr>
              <a:t>Ihaka and Gentleman, both then statistics professors at the New Zealand university, saw what Ihaka </a:t>
            </a:r>
            <a:r>
              <a:rPr lang="en-US" b="0" i="0" u="none" strike="noStrike" dirty="0">
                <a:solidFill>
                  <a:schemeClr val="bg2">
                    <a:lumMod val="10000"/>
                  </a:schemeClr>
                </a:solidFill>
                <a:effectLst/>
                <a:latin typeface="Studio-Feixen-Sans"/>
                <a:hlinkClick r:id="rId3">
                  <a:extLst>
                    <a:ext uri="{A12FA001-AC4F-418D-AE19-62706E023703}">
                      <ahyp:hlinkClr xmlns:ahyp="http://schemas.microsoft.com/office/drawing/2018/hyperlinkcolor" val="tx"/>
                    </a:ext>
                  </a:extLst>
                </a:hlinkClick>
              </a:rPr>
              <a:t>called</a:t>
            </a:r>
            <a:r>
              <a:rPr lang="en-US" b="0" i="0" u="none" dirty="0">
                <a:solidFill>
                  <a:schemeClr val="bg2">
                    <a:lumMod val="10000"/>
                  </a:schemeClr>
                </a:solidFill>
                <a:effectLst/>
                <a:latin typeface="Studio-Feixen-Sans"/>
              </a:rPr>
              <a:t> a “common need for a better software environment” in their computer science laboratories. This realization prompted the pair to begin developing R, an implementation of the earlier S programming language. </a:t>
            </a:r>
          </a:p>
          <a:p>
            <a:pPr algn="l">
              <a:spcAft>
                <a:spcPts val="1050"/>
              </a:spcAft>
              <a:buNone/>
            </a:pPr>
            <a:r>
              <a:rPr lang="en-US" b="0" i="0" u="none" dirty="0">
                <a:solidFill>
                  <a:schemeClr val="bg2">
                    <a:lumMod val="10000"/>
                  </a:schemeClr>
                </a:solidFill>
                <a:effectLst/>
                <a:latin typeface="Studio-Feixen-Sans"/>
              </a:rPr>
              <a:t>Although the professors started working on R in the early 90s, version 1.0.0 wasn’t officially released until February 2000. </a:t>
            </a:r>
          </a:p>
          <a:p>
            <a:pPr algn="l">
              <a:spcAft>
                <a:spcPts val="1050"/>
              </a:spcAft>
              <a:buNone/>
            </a:pPr>
            <a:endParaRPr lang="en-US" b="0" i="0" u="none" dirty="0">
              <a:solidFill>
                <a:schemeClr val="bg2">
                  <a:lumMod val="10000"/>
                </a:schemeClr>
              </a:solidFill>
              <a:effectLst/>
              <a:latin typeface="Studio-Feixen-Sans"/>
            </a:endParaRPr>
          </a:p>
          <a:p>
            <a:pPr algn="l">
              <a:spcBef>
                <a:spcPts val="1200"/>
              </a:spcBef>
              <a:spcAft>
                <a:spcPts val="1200"/>
              </a:spcAft>
              <a:buNone/>
            </a:pPr>
            <a:r>
              <a:rPr lang="en-US" b="0" i="0" u="none" dirty="0">
                <a:solidFill>
                  <a:schemeClr val="bg2">
                    <a:lumMod val="10000"/>
                  </a:schemeClr>
                </a:solidFill>
                <a:effectLst/>
                <a:latin typeface="Studio-Feixen-Sans"/>
              </a:rPr>
              <a:t>What does R’s name mean?</a:t>
            </a:r>
          </a:p>
          <a:p>
            <a:pPr algn="l">
              <a:spcAft>
                <a:spcPts val="1050"/>
              </a:spcAft>
            </a:pPr>
            <a:r>
              <a:rPr lang="en-US" b="0" i="0" u="none" dirty="0">
                <a:solidFill>
                  <a:schemeClr val="bg2">
                    <a:lumMod val="10000"/>
                  </a:schemeClr>
                </a:solidFill>
                <a:effectLst/>
                <a:latin typeface="Studio-Feixen-Sans"/>
              </a:rPr>
              <a:t>The R language got its name for </a:t>
            </a:r>
            <a:r>
              <a:rPr lang="en-US" b="0" i="0" u="none" strike="noStrike" dirty="0">
                <a:solidFill>
                  <a:schemeClr val="bg2">
                    <a:lumMod val="10000"/>
                  </a:schemeClr>
                </a:solidFill>
                <a:effectLst/>
                <a:latin typeface="Studio-Feixen-Sans"/>
                <a:hlinkClick r:id="rId4">
                  <a:extLst>
                    <a:ext uri="{A12FA001-AC4F-418D-AE19-62706E023703}">
                      <ahyp:hlinkClr xmlns:ahyp="http://schemas.microsoft.com/office/drawing/2018/hyperlinkcolor" val="tx"/>
                    </a:ext>
                  </a:extLst>
                </a:hlinkClick>
              </a:rPr>
              <a:t>two reasons</a:t>
            </a:r>
            <a:r>
              <a:rPr lang="en-US" b="0" i="0" u="none" dirty="0">
                <a:solidFill>
                  <a:schemeClr val="bg2">
                    <a:lumMod val="10000"/>
                  </a:schemeClr>
                </a:solidFill>
                <a:effectLst/>
                <a:latin typeface="Studio-Feixen-Sans"/>
              </a:rPr>
              <a:t>: because R is the first letter in the inventors’ names, and because R is a play on the name of its parent language S, which was originally developed by Bell Telephone Laboratories.</a:t>
            </a:r>
          </a:p>
          <a:p>
            <a:endParaRPr lang="nl-NL" dirty="0"/>
          </a:p>
        </p:txBody>
      </p:sp>
      <p:sp>
        <p:nvSpPr>
          <p:cNvPr id="4" name="Tijdelijke aanduiding voor dianummer 3"/>
          <p:cNvSpPr>
            <a:spLocks noGrp="1"/>
          </p:cNvSpPr>
          <p:nvPr>
            <p:ph type="sldNum" sz="quarter" idx="5"/>
          </p:nvPr>
        </p:nvSpPr>
        <p:spPr/>
        <p:txBody>
          <a:bodyPr/>
          <a:lstStyle/>
          <a:p>
            <a:fld id="{5F9B1F90-2BE1-944D-B224-40E390CE3F12}" type="slidenum">
              <a:rPr lang="nl-BE" smtClean="0"/>
              <a:t>3</a:t>
            </a:fld>
            <a:endParaRPr lang="nl-BE"/>
          </a:p>
        </p:txBody>
      </p:sp>
    </p:spTree>
    <p:extLst>
      <p:ext uri="{BB962C8B-B14F-4D97-AF65-F5344CB8AC3E}">
        <p14:creationId xmlns:p14="http://schemas.microsoft.com/office/powerpoint/2010/main" val="162283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91AF4-6F8A-14CB-B2F2-F2A648FDE98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2799446-079A-0C41-61F8-7B7C5DBBE97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6A8D08D-677C-9F98-7E34-706BCB8428D5}"/>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B7400B86-07D5-3897-4A28-C0B2AF781EC9}"/>
              </a:ext>
            </a:extLst>
          </p:cNvPr>
          <p:cNvSpPr>
            <a:spLocks noGrp="1"/>
          </p:cNvSpPr>
          <p:nvPr>
            <p:ph type="sldNum" sz="quarter" idx="5"/>
          </p:nvPr>
        </p:nvSpPr>
        <p:spPr/>
        <p:txBody>
          <a:bodyPr/>
          <a:lstStyle/>
          <a:p>
            <a:fld id="{5F9B1F90-2BE1-944D-B224-40E390CE3F12}" type="slidenum">
              <a:rPr lang="nl-BE" smtClean="0"/>
              <a:t>13</a:t>
            </a:fld>
            <a:endParaRPr lang="nl-BE"/>
          </a:p>
        </p:txBody>
      </p:sp>
    </p:spTree>
    <p:extLst>
      <p:ext uri="{BB962C8B-B14F-4D97-AF65-F5344CB8AC3E}">
        <p14:creationId xmlns:p14="http://schemas.microsoft.com/office/powerpoint/2010/main" val="2354819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EA6B5-87F1-DC68-66CA-229B723A1B8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9101A95-265D-B4C7-DBD3-9EBCB1C16A1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C773C7B-DE8F-21FD-F1BE-3E091B157C73}"/>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4C0069C4-337E-3D49-170C-365635E4C1F8}"/>
              </a:ext>
            </a:extLst>
          </p:cNvPr>
          <p:cNvSpPr>
            <a:spLocks noGrp="1"/>
          </p:cNvSpPr>
          <p:nvPr>
            <p:ph type="sldNum" sz="quarter" idx="5"/>
          </p:nvPr>
        </p:nvSpPr>
        <p:spPr/>
        <p:txBody>
          <a:bodyPr/>
          <a:lstStyle/>
          <a:p>
            <a:fld id="{5F9B1F90-2BE1-944D-B224-40E390CE3F12}" type="slidenum">
              <a:rPr lang="nl-BE" smtClean="0"/>
              <a:t>14</a:t>
            </a:fld>
            <a:endParaRPr lang="nl-BE"/>
          </a:p>
        </p:txBody>
      </p:sp>
    </p:spTree>
    <p:extLst>
      <p:ext uri="{BB962C8B-B14F-4D97-AF65-F5344CB8AC3E}">
        <p14:creationId xmlns:p14="http://schemas.microsoft.com/office/powerpoint/2010/main" val="1493834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F7D10-ADAA-D43E-0E97-07DB0BBF775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FBCF623-3818-3DED-C03E-C3880950C52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E17CA96-DFB4-C6AB-DBAF-1296DFE1AE6A}"/>
              </a:ext>
            </a:extLst>
          </p:cNvPr>
          <p:cNvSpPr>
            <a:spLocks noGrp="1"/>
          </p:cNvSpPr>
          <p:nvPr>
            <p:ph type="body" idx="1"/>
          </p:nvPr>
        </p:nvSpPr>
        <p:spPr/>
        <p:txBody>
          <a:bodyPr/>
          <a:lstStyle/>
          <a:p>
            <a:pPr algn="l">
              <a:buNone/>
            </a:pPr>
            <a:r>
              <a:rPr lang="en-US" b="0" i="0" dirty="0">
                <a:solidFill>
                  <a:srgbClr val="333333"/>
                </a:solidFill>
                <a:effectLst/>
                <a:latin typeface="Helvetica Neue"/>
              </a:rPr>
              <a:t>To install a package from CRAN you can use the </a:t>
            </a:r>
            <a:r>
              <a:rPr lang="en-US" b="0" i="0" dirty="0" err="1">
                <a:solidFill>
                  <a:srgbClr val="333333"/>
                </a:solidFill>
                <a:effectLst/>
                <a:latin typeface="Helvetica Neue"/>
              </a:rPr>
              <a:t>install.packages</a:t>
            </a:r>
            <a:r>
              <a:rPr lang="en-US" b="0" i="0" dirty="0">
                <a:solidFill>
                  <a:srgbClr val="333333"/>
                </a:solidFill>
                <a:effectLst/>
                <a:latin typeface="Helvetica Neue"/>
              </a:rPr>
              <a:t>() function. </a:t>
            </a:r>
          </a:p>
          <a:p>
            <a:pPr algn="l">
              <a:buNone/>
            </a:pPr>
            <a:r>
              <a:rPr lang="en-US" b="0" i="0" dirty="0">
                <a:solidFill>
                  <a:srgbClr val="333333"/>
                </a:solidFill>
                <a:effectLst/>
                <a:latin typeface="Helvetica Neue"/>
              </a:rPr>
              <a:t>For example if you want to install the remotes package enter the following code into the Console window of RStudio (note: you will need a working internet connection to do this)</a:t>
            </a:r>
          </a:p>
          <a:p>
            <a:pPr algn="l">
              <a:buNone/>
            </a:pPr>
            <a:endParaRPr lang="en-US" b="0" i="0" dirty="0">
              <a:solidFill>
                <a:srgbClr val="333333"/>
              </a:solidFill>
              <a:effectLst/>
              <a:latin typeface="Helvetica Neue"/>
            </a:endParaRPr>
          </a:p>
          <a:p>
            <a:pPr algn="l">
              <a:buNone/>
            </a:pPr>
            <a:r>
              <a:rPr lang="en-US" b="0" i="0" dirty="0">
                <a:solidFill>
                  <a:srgbClr val="333333"/>
                </a:solidFill>
                <a:effectLst/>
                <a:latin typeface="Helvetica Neue"/>
              </a:rPr>
              <a:t>You may be asked to select a CRAN mirror, just select ‘0-cloud’ or a mirror near to your location. </a:t>
            </a:r>
          </a:p>
          <a:p>
            <a:pPr algn="l">
              <a:buNone/>
            </a:pPr>
            <a:r>
              <a:rPr lang="en-US" b="0" i="0" dirty="0">
                <a:solidFill>
                  <a:srgbClr val="333333"/>
                </a:solidFill>
                <a:effectLst/>
                <a:latin typeface="Helvetica Neue"/>
              </a:rPr>
              <a:t>The dependencies = TRUE argument ensures that additional packages that are required will also be installed.</a:t>
            </a:r>
          </a:p>
          <a:p>
            <a:pPr algn="l">
              <a:buNone/>
            </a:pPr>
            <a:endParaRPr lang="en-US" b="0" i="0" dirty="0">
              <a:solidFill>
                <a:srgbClr val="333333"/>
              </a:solidFill>
              <a:effectLst/>
              <a:latin typeface="Helvetica Neue"/>
            </a:endParaRPr>
          </a:p>
          <a:p>
            <a:pPr algn="l">
              <a:buNone/>
            </a:pPr>
            <a:r>
              <a:rPr lang="en-US" b="0" i="0" dirty="0">
                <a:solidFill>
                  <a:srgbClr val="333333"/>
                </a:solidFill>
                <a:effectLst/>
                <a:latin typeface="Helvetica Neue"/>
              </a:rPr>
              <a:t>It’s good practice to occasionally update your previously installed packages to get access to new functionality and bug fixes. To update CRAN packages you can use the </a:t>
            </a:r>
            <a:r>
              <a:rPr lang="en-US" b="0" i="0" dirty="0" err="1">
                <a:solidFill>
                  <a:srgbClr val="333333"/>
                </a:solidFill>
                <a:effectLst/>
                <a:latin typeface="Helvetica Neue"/>
              </a:rPr>
              <a:t>update.packages</a:t>
            </a:r>
            <a:r>
              <a:rPr lang="en-US" b="0" i="0" dirty="0">
                <a:solidFill>
                  <a:srgbClr val="333333"/>
                </a:solidFill>
                <a:effectLst/>
                <a:latin typeface="Helvetica Neue"/>
              </a:rPr>
              <a:t>() function (you will need a working internet connection for this).</a:t>
            </a:r>
          </a:p>
          <a:p>
            <a:pPr algn="l"/>
            <a:endParaRPr lang="en-US" b="0" i="0" dirty="0">
              <a:solidFill>
                <a:srgbClr val="333333"/>
              </a:solidFill>
              <a:effectLst/>
              <a:latin typeface="Helvetica Neue"/>
            </a:endParaRPr>
          </a:p>
          <a:p>
            <a:pPr algn="l"/>
            <a:r>
              <a:rPr lang="en-US" b="0" i="0" dirty="0">
                <a:solidFill>
                  <a:srgbClr val="333333"/>
                </a:solidFill>
                <a:effectLst/>
                <a:latin typeface="Helvetica Neue"/>
              </a:rPr>
              <a:t>The ask = FALSE argument avoids having to confirm every package download which can be a pain if you have many packages installed.</a:t>
            </a:r>
          </a:p>
          <a:p>
            <a:endParaRPr lang="nl-NL" dirty="0"/>
          </a:p>
        </p:txBody>
      </p:sp>
      <p:sp>
        <p:nvSpPr>
          <p:cNvPr id="4" name="Tijdelijke aanduiding voor dianummer 3">
            <a:extLst>
              <a:ext uri="{FF2B5EF4-FFF2-40B4-BE49-F238E27FC236}">
                <a16:creationId xmlns:a16="http://schemas.microsoft.com/office/drawing/2014/main" id="{F7169868-C367-F8E0-7DD1-2BC07955367F}"/>
              </a:ext>
            </a:extLst>
          </p:cNvPr>
          <p:cNvSpPr>
            <a:spLocks noGrp="1"/>
          </p:cNvSpPr>
          <p:nvPr>
            <p:ph type="sldNum" sz="quarter" idx="5"/>
          </p:nvPr>
        </p:nvSpPr>
        <p:spPr/>
        <p:txBody>
          <a:bodyPr/>
          <a:lstStyle/>
          <a:p>
            <a:fld id="{5F9B1F90-2BE1-944D-B224-40E390CE3F12}" type="slidenum">
              <a:rPr lang="nl-BE" smtClean="0"/>
              <a:t>15</a:t>
            </a:fld>
            <a:endParaRPr lang="nl-BE"/>
          </a:p>
        </p:txBody>
      </p:sp>
    </p:spTree>
    <p:extLst>
      <p:ext uri="{BB962C8B-B14F-4D97-AF65-F5344CB8AC3E}">
        <p14:creationId xmlns:p14="http://schemas.microsoft.com/office/powerpoint/2010/main" val="1972657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69CC4-865A-2BBA-9EC0-7413B2644C9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7114496-B424-7BEC-6965-E20A196944B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491CD6A-8276-E918-F0DC-BA65A81BAE09}"/>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AFF69497-83FD-AE7E-6244-98FB5D92FDCA}"/>
              </a:ext>
            </a:extLst>
          </p:cNvPr>
          <p:cNvSpPr>
            <a:spLocks noGrp="1"/>
          </p:cNvSpPr>
          <p:nvPr>
            <p:ph type="sldNum" sz="quarter" idx="5"/>
          </p:nvPr>
        </p:nvSpPr>
        <p:spPr/>
        <p:txBody>
          <a:bodyPr/>
          <a:lstStyle/>
          <a:p>
            <a:fld id="{5F9B1F90-2BE1-944D-B224-40E390CE3F12}" type="slidenum">
              <a:rPr lang="nl-BE" smtClean="0"/>
              <a:t>16</a:t>
            </a:fld>
            <a:endParaRPr lang="nl-BE"/>
          </a:p>
        </p:txBody>
      </p:sp>
    </p:spTree>
    <p:extLst>
      <p:ext uri="{BB962C8B-B14F-4D97-AF65-F5344CB8AC3E}">
        <p14:creationId xmlns:p14="http://schemas.microsoft.com/office/powerpoint/2010/main" val="429926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27DE6-F29A-B8D3-1F68-A2F98C25DCB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5A5BFC8-7240-EE83-EAFE-9DA0ED38B67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41F634A-79F9-474A-9557-551CA74EC9E4}"/>
              </a:ext>
            </a:extLst>
          </p:cNvPr>
          <p:cNvSpPr>
            <a:spLocks noGrp="1"/>
          </p:cNvSpPr>
          <p:nvPr>
            <p:ph type="body" idx="1"/>
          </p:nvPr>
        </p:nvSpPr>
        <p:spPr/>
        <p:txBody>
          <a:bodyPr/>
          <a:lstStyle/>
          <a:p>
            <a:r>
              <a:rPr lang="en-US" b="0" i="0" dirty="0">
                <a:solidFill>
                  <a:srgbClr val="333333"/>
                </a:solidFill>
                <a:effectLst/>
                <a:latin typeface="Helvetica Neue"/>
              </a:rPr>
              <a:t>There are multiple options for installing packages hosted on GitHub. Perhaps the most efficient method is to use the </a:t>
            </a:r>
            <a:r>
              <a:rPr lang="en-US" dirty="0" err="1"/>
              <a:t>install_github</a:t>
            </a:r>
            <a:r>
              <a:rPr lang="en-US" dirty="0"/>
              <a:t>()</a:t>
            </a:r>
            <a:r>
              <a:rPr lang="en-US" b="0" i="0" dirty="0">
                <a:solidFill>
                  <a:srgbClr val="333333"/>
                </a:solidFill>
                <a:effectLst/>
                <a:latin typeface="Helvetica Neue"/>
              </a:rPr>
              <a:t> function from the </a:t>
            </a:r>
            <a:r>
              <a:rPr lang="en-US" dirty="0"/>
              <a:t>remotes</a:t>
            </a:r>
            <a:r>
              <a:rPr lang="en-US" b="0" i="0" dirty="0">
                <a:solidFill>
                  <a:srgbClr val="333333"/>
                </a:solidFill>
                <a:effectLst/>
                <a:latin typeface="Helvetica Neue"/>
              </a:rPr>
              <a:t> package (you installed this package </a:t>
            </a:r>
            <a:r>
              <a:rPr lang="en-US" b="0" i="0" u="none" strike="noStrike" dirty="0">
                <a:solidFill>
                  <a:srgbClr val="4183C4"/>
                </a:solidFill>
                <a:effectLst/>
                <a:latin typeface="Helvetica Neue"/>
                <a:hlinkClick r:id="rId3"/>
              </a:rPr>
              <a:t>previously</a:t>
            </a:r>
            <a:r>
              <a:rPr lang="en-US" b="0" i="0" dirty="0">
                <a:solidFill>
                  <a:srgbClr val="333333"/>
                </a:solidFill>
                <a:effectLst/>
                <a:latin typeface="Helvetica Neue"/>
              </a:rPr>
              <a:t>). </a:t>
            </a:r>
          </a:p>
          <a:p>
            <a:r>
              <a:rPr lang="en-US" b="0" i="0" dirty="0">
                <a:solidFill>
                  <a:srgbClr val="333333"/>
                </a:solidFill>
                <a:effectLst/>
                <a:latin typeface="Helvetica Neue"/>
              </a:rPr>
              <a:t>Before you use the function you will need to know the GitHub username of the repository owner and also the name of the repository. </a:t>
            </a:r>
          </a:p>
          <a:p>
            <a:r>
              <a:rPr lang="en-US" b="0" i="0" dirty="0">
                <a:solidFill>
                  <a:srgbClr val="333333"/>
                </a:solidFill>
                <a:effectLst/>
                <a:latin typeface="Helvetica Neue"/>
              </a:rPr>
              <a:t>For example, the development version of </a:t>
            </a:r>
            <a:r>
              <a:rPr lang="en-US" dirty="0" err="1"/>
              <a:t>dplyr</a:t>
            </a:r>
            <a:r>
              <a:rPr lang="en-US" b="0" i="0" dirty="0">
                <a:solidFill>
                  <a:srgbClr val="333333"/>
                </a:solidFill>
                <a:effectLst/>
                <a:latin typeface="Helvetica Neue"/>
              </a:rPr>
              <a:t> from Hadley Wickham is hosted on the </a:t>
            </a:r>
            <a:r>
              <a:rPr lang="en-US" b="0" i="0" dirty="0" err="1">
                <a:solidFill>
                  <a:srgbClr val="333333"/>
                </a:solidFill>
                <a:effectLst/>
                <a:latin typeface="Helvetica Neue"/>
              </a:rPr>
              <a:t>tidyverse</a:t>
            </a:r>
            <a:r>
              <a:rPr lang="en-US" b="0" i="0" dirty="0">
                <a:solidFill>
                  <a:srgbClr val="333333"/>
                </a:solidFill>
                <a:effectLst/>
                <a:latin typeface="Helvetica Neue"/>
              </a:rPr>
              <a:t> GitHub account and has the repository name ‘</a:t>
            </a:r>
            <a:r>
              <a:rPr lang="en-US" b="0" i="0" dirty="0" err="1">
                <a:solidFill>
                  <a:srgbClr val="333333"/>
                </a:solidFill>
                <a:effectLst/>
                <a:latin typeface="Helvetica Neue"/>
              </a:rPr>
              <a:t>dplyr</a:t>
            </a:r>
            <a:r>
              <a:rPr lang="en-US" b="0" i="0" dirty="0">
                <a:solidFill>
                  <a:srgbClr val="333333"/>
                </a:solidFill>
                <a:effectLst/>
                <a:latin typeface="Helvetica Neue"/>
              </a:rPr>
              <a:t>’ (just Google ‘</a:t>
            </a:r>
            <a:r>
              <a:rPr lang="en-US" b="0" i="0" dirty="0" err="1">
                <a:solidFill>
                  <a:srgbClr val="333333"/>
                </a:solidFill>
                <a:effectLst/>
                <a:latin typeface="Helvetica Neue"/>
              </a:rPr>
              <a:t>github</a:t>
            </a:r>
            <a:r>
              <a:rPr lang="en-US" b="0" i="0" dirty="0">
                <a:solidFill>
                  <a:srgbClr val="333333"/>
                </a:solidFill>
                <a:effectLst/>
                <a:latin typeface="Helvetica Neue"/>
              </a:rPr>
              <a:t> </a:t>
            </a:r>
            <a:r>
              <a:rPr lang="en-US" b="0" i="0" dirty="0" err="1">
                <a:solidFill>
                  <a:srgbClr val="333333"/>
                </a:solidFill>
                <a:effectLst/>
                <a:latin typeface="Helvetica Neue"/>
              </a:rPr>
              <a:t>dplyr</a:t>
            </a:r>
            <a:r>
              <a:rPr lang="en-US" b="0" i="0" dirty="0">
                <a:solidFill>
                  <a:srgbClr val="333333"/>
                </a:solidFill>
                <a:effectLst/>
                <a:latin typeface="Helvetica Neue"/>
              </a:rPr>
              <a:t>’). </a:t>
            </a:r>
            <a:endParaRPr lang="nl-NL" dirty="0"/>
          </a:p>
        </p:txBody>
      </p:sp>
      <p:sp>
        <p:nvSpPr>
          <p:cNvPr id="4" name="Tijdelijke aanduiding voor dianummer 3">
            <a:extLst>
              <a:ext uri="{FF2B5EF4-FFF2-40B4-BE49-F238E27FC236}">
                <a16:creationId xmlns:a16="http://schemas.microsoft.com/office/drawing/2014/main" id="{8E3E58FD-E926-19A6-A1D0-A1FCF7B642A7}"/>
              </a:ext>
            </a:extLst>
          </p:cNvPr>
          <p:cNvSpPr>
            <a:spLocks noGrp="1"/>
          </p:cNvSpPr>
          <p:nvPr>
            <p:ph type="sldNum" sz="quarter" idx="5"/>
          </p:nvPr>
        </p:nvSpPr>
        <p:spPr/>
        <p:txBody>
          <a:bodyPr/>
          <a:lstStyle/>
          <a:p>
            <a:fld id="{5F9B1F90-2BE1-944D-B224-40E390CE3F12}" type="slidenum">
              <a:rPr lang="nl-BE" smtClean="0"/>
              <a:t>17</a:t>
            </a:fld>
            <a:endParaRPr lang="nl-BE"/>
          </a:p>
        </p:txBody>
      </p:sp>
    </p:spTree>
    <p:extLst>
      <p:ext uri="{BB962C8B-B14F-4D97-AF65-F5344CB8AC3E}">
        <p14:creationId xmlns:p14="http://schemas.microsoft.com/office/powerpoint/2010/main" val="279513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4E411-3875-5EE7-C89C-DF2BA464C90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2EBD744-83CE-4516-9208-27D1CB4E4D1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3897AA3-FBAC-D702-601A-51BB3447D6F6}"/>
              </a:ext>
            </a:extLst>
          </p:cNvPr>
          <p:cNvSpPr>
            <a:spLocks noGrp="1"/>
          </p:cNvSpPr>
          <p:nvPr>
            <p:ph type="body" idx="1"/>
          </p:nvPr>
        </p:nvSpPr>
        <p:spPr/>
        <p:txBody>
          <a:bodyPr/>
          <a:lstStyle/>
          <a:p>
            <a:pPr>
              <a:buNone/>
            </a:pPr>
            <a:r>
              <a:rPr lang="nl-NL" b="0" dirty="0"/>
              <a:t>Wanneer je een package installeert met </a:t>
            </a:r>
            <a:r>
              <a:rPr lang="nl-NL" b="0" dirty="0" err="1"/>
              <a:t>install.packages</a:t>
            </a:r>
            <a:r>
              <a:rPr lang="nl-NL" b="0" dirty="0"/>
              <a:t>(), wordt het wel gedownload en opgeslagen op je systeem, maar nog niet geladen in je actieve werksessie.</a:t>
            </a:r>
          </a:p>
          <a:p>
            <a:r>
              <a:rPr lang="nl-NL" b="0" dirty="0"/>
              <a:t>Om functies uit het package te kunnen gebruiken, moet je het expliciet laden met </a:t>
            </a:r>
            <a:r>
              <a:rPr lang="nl-NL" b="0" dirty="0" err="1"/>
              <a:t>library</a:t>
            </a:r>
            <a:r>
              <a:rPr lang="nl-NL" b="0" dirty="0"/>
              <a:t>().</a:t>
            </a:r>
            <a:br>
              <a:rPr lang="nl-NL" b="0" dirty="0"/>
            </a:br>
            <a:r>
              <a:rPr lang="nl-NL" b="0" dirty="0"/>
              <a:t>Dit voorkomt dat R onnodig geheugen gebruikt door automatisch alle geïnstalleerde pakketten te laden bij het opstarten.</a:t>
            </a:r>
          </a:p>
          <a:p>
            <a:endParaRPr lang="nl-NL" dirty="0"/>
          </a:p>
        </p:txBody>
      </p:sp>
      <p:sp>
        <p:nvSpPr>
          <p:cNvPr id="4" name="Tijdelijke aanduiding voor dianummer 3">
            <a:extLst>
              <a:ext uri="{FF2B5EF4-FFF2-40B4-BE49-F238E27FC236}">
                <a16:creationId xmlns:a16="http://schemas.microsoft.com/office/drawing/2014/main" id="{69EF38E6-C0F8-6DFF-2D43-4C39505DAC9D}"/>
              </a:ext>
            </a:extLst>
          </p:cNvPr>
          <p:cNvSpPr>
            <a:spLocks noGrp="1"/>
          </p:cNvSpPr>
          <p:nvPr>
            <p:ph type="sldNum" sz="quarter" idx="5"/>
          </p:nvPr>
        </p:nvSpPr>
        <p:spPr/>
        <p:txBody>
          <a:bodyPr/>
          <a:lstStyle/>
          <a:p>
            <a:fld id="{5F9B1F90-2BE1-944D-B224-40E390CE3F12}" type="slidenum">
              <a:rPr lang="nl-BE" smtClean="0"/>
              <a:t>18</a:t>
            </a:fld>
            <a:endParaRPr lang="nl-BE"/>
          </a:p>
        </p:txBody>
      </p:sp>
    </p:spTree>
    <p:extLst>
      <p:ext uri="{BB962C8B-B14F-4D97-AF65-F5344CB8AC3E}">
        <p14:creationId xmlns:p14="http://schemas.microsoft.com/office/powerpoint/2010/main" val="2001073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8AB57-6632-44D0-08A7-FD3BA4E807E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3E3E28C-ECEF-FFB4-ED9B-F751F58ABC9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24EE989-6041-5565-036E-096EAC720C50}"/>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8EEFB02E-82DF-5AE1-CA2B-B4641DF856EB}"/>
              </a:ext>
            </a:extLst>
          </p:cNvPr>
          <p:cNvSpPr>
            <a:spLocks noGrp="1"/>
          </p:cNvSpPr>
          <p:nvPr>
            <p:ph type="sldNum" sz="quarter" idx="5"/>
          </p:nvPr>
        </p:nvSpPr>
        <p:spPr/>
        <p:txBody>
          <a:bodyPr/>
          <a:lstStyle/>
          <a:p>
            <a:fld id="{5F9B1F90-2BE1-944D-B224-40E390CE3F12}" type="slidenum">
              <a:rPr lang="nl-BE" smtClean="0"/>
              <a:t>19</a:t>
            </a:fld>
            <a:endParaRPr lang="nl-BE"/>
          </a:p>
        </p:txBody>
      </p:sp>
    </p:spTree>
    <p:extLst>
      <p:ext uri="{BB962C8B-B14F-4D97-AF65-F5344CB8AC3E}">
        <p14:creationId xmlns:p14="http://schemas.microsoft.com/office/powerpoint/2010/main" val="2266900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F14F0-9856-0502-D101-A58311F7313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8DF7558-C477-F6D4-3D3A-3698F3F1BBB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1E8733C-B4B3-D296-267C-0F82C96AFAB9}"/>
              </a:ext>
            </a:extLst>
          </p:cNvPr>
          <p:cNvSpPr>
            <a:spLocks noGrp="1"/>
          </p:cNvSpPr>
          <p:nvPr>
            <p:ph type="body" idx="1"/>
          </p:nvPr>
        </p:nvSpPr>
        <p:spPr/>
        <p:txBody>
          <a:bodyPr/>
          <a:lstStyle/>
          <a:p>
            <a:r>
              <a:rPr lang="nl-NL" dirty="0"/>
              <a:t>Tonen in </a:t>
            </a:r>
            <a:r>
              <a:rPr lang="nl-NL" dirty="0" err="1"/>
              <a:t>RStudio</a:t>
            </a:r>
            <a:endParaRPr lang="nl-NL" dirty="0"/>
          </a:p>
        </p:txBody>
      </p:sp>
      <p:sp>
        <p:nvSpPr>
          <p:cNvPr id="4" name="Tijdelijke aanduiding voor dianummer 3">
            <a:extLst>
              <a:ext uri="{FF2B5EF4-FFF2-40B4-BE49-F238E27FC236}">
                <a16:creationId xmlns:a16="http://schemas.microsoft.com/office/drawing/2014/main" id="{F6640FA7-F9CA-5753-75EC-B01C7B550741}"/>
              </a:ext>
            </a:extLst>
          </p:cNvPr>
          <p:cNvSpPr>
            <a:spLocks noGrp="1"/>
          </p:cNvSpPr>
          <p:nvPr>
            <p:ph type="sldNum" sz="quarter" idx="5"/>
          </p:nvPr>
        </p:nvSpPr>
        <p:spPr/>
        <p:txBody>
          <a:bodyPr/>
          <a:lstStyle/>
          <a:p>
            <a:fld id="{5F9B1F90-2BE1-944D-B224-40E390CE3F12}" type="slidenum">
              <a:rPr lang="nl-BE" smtClean="0"/>
              <a:t>21</a:t>
            </a:fld>
            <a:endParaRPr lang="nl-BE"/>
          </a:p>
        </p:txBody>
      </p:sp>
    </p:spTree>
    <p:extLst>
      <p:ext uri="{BB962C8B-B14F-4D97-AF65-F5344CB8AC3E}">
        <p14:creationId xmlns:p14="http://schemas.microsoft.com/office/powerpoint/2010/main" val="2926422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F886B-4D1A-F3F5-2418-E8E79ACED3B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6761941-E81D-0AF2-E4A3-1DAAE66D87E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56979FC-A176-484E-EEB4-8CAE5E6966D1}"/>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95213A03-C469-0D94-8859-7C037E56DEE2}"/>
              </a:ext>
            </a:extLst>
          </p:cNvPr>
          <p:cNvSpPr>
            <a:spLocks noGrp="1"/>
          </p:cNvSpPr>
          <p:nvPr>
            <p:ph type="sldNum" sz="quarter" idx="5"/>
          </p:nvPr>
        </p:nvSpPr>
        <p:spPr/>
        <p:txBody>
          <a:bodyPr/>
          <a:lstStyle/>
          <a:p>
            <a:fld id="{5F9B1F90-2BE1-944D-B224-40E390CE3F12}" type="slidenum">
              <a:rPr lang="nl-BE" smtClean="0"/>
              <a:t>22</a:t>
            </a:fld>
            <a:endParaRPr lang="nl-BE"/>
          </a:p>
        </p:txBody>
      </p:sp>
    </p:spTree>
    <p:extLst>
      <p:ext uri="{BB962C8B-B14F-4D97-AF65-F5344CB8AC3E}">
        <p14:creationId xmlns:p14="http://schemas.microsoft.com/office/powerpoint/2010/main" val="3668503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E9513-ACF4-B72E-D5A6-983D0398BBA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9A615AA8-56CC-9010-87D7-16BC940BE3B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5959A6D-F940-D339-21A4-D70DB000BC37}"/>
              </a:ext>
            </a:extLst>
          </p:cNvPr>
          <p:cNvSpPr>
            <a:spLocks noGrp="1"/>
          </p:cNvSpPr>
          <p:nvPr>
            <p:ph type="body" idx="1"/>
          </p:nvPr>
        </p:nvSpPr>
        <p:spPr/>
        <p:txBody>
          <a:bodyPr/>
          <a:lstStyle/>
          <a:p>
            <a:r>
              <a:rPr lang="nl-NL" dirty="0"/>
              <a:t>Tonen in </a:t>
            </a:r>
            <a:r>
              <a:rPr lang="nl-NL" dirty="0" err="1"/>
              <a:t>Rstudio</a:t>
            </a:r>
            <a:endParaRPr lang="nl-NL" dirty="0"/>
          </a:p>
        </p:txBody>
      </p:sp>
      <p:sp>
        <p:nvSpPr>
          <p:cNvPr id="4" name="Tijdelijke aanduiding voor dianummer 3">
            <a:extLst>
              <a:ext uri="{FF2B5EF4-FFF2-40B4-BE49-F238E27FC236}">
                <a16:creationId xmlns:a16="http://schemas.microsoft.com/office/drawing/2014/main" id="{637E4737-DF91-AEE8-B2C9-6CF6DF7032D2}"/>
              </a:ext>
            </a:extLst>
          </p:cNvPr>
          <p:cNvSpPr>
            <a:spLocks noGrp="1"/>
          </p:cNvSpPr>
          <p:nvPr>
            <p:ph type="sldNum" sz="quarter" idx="5"/>
          </p:nvPr>
        </p:nvSpPr>
        <p:spPr/>
        <p:txBody>
          <a:bodyPr/>
          <a:lstStyle/>
          <a:p>
            <a:fld id="{5F9B1F90-2BE1-944D-B224-40E390CE3F12}" type="slidenum">
              <a:rPr lang="nl-BE" smtClean="0"/>
              <a:t>23</a:t>
            </a:fld>
            <a:endParaRPr lang="nl-BE"/>
          </a:p>
        </p:txBody>
      </p:sp>
    </p:spTree>
    <p:extLst>
      <p:ext uri="{BB962C8B-B14F-4D97-AF65-F5344CB8AC3E}">
        <p14:creationId xmlns:p14="http://schemas.microsoft.com/office/powerpoint/2010/main" val="3592840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buNone/>
            </a:pPr>
            <a:r>
              <a:rPr lang="nl-NL" b="1" dirty="0"/>
              <a:t>Is R een low-level of high-level programmeertaal?</a:t>
            </a:r>
          </a:p>
          <a:p>
            <a:pPr>
              <a:buNone/>
            </a:pPr>
            <a:r>
              <a:rPr lang="nl-NL" b="0" dirty="0"/>
              <a:t>R wordt beschouwd als een high-level programmeertaal, omdat het een hoge mate van abstractie biedt ten opzichte van machinecode. In tegenstelling tot low-level talen, die gedetailleerde kennis vereisen van geheugenbeheer en systeemprocessen, is R ontworpen om begrijpelijk en toegankelijk te zijn voor mensen — in het bijzonder voor statistici, data-analisten en onderzoekers.</a:t>
            </a:r>
          </a:p>
          <a:p>
            <a:r>
              <a:rPr lang="nl-NL" b="0" dirty="0"/>
              <a:t>Hoewel R bijzonder krachtig, </a:t>
            </a:r>
            <a:r>
              <a:rPr lang="nl-NL" b="0" dirty="0" err="1"/>
              <a:t>uitbreidbaar</a:t>
            </a:r>
            <a:r>
              <a:rPr lang="nl-NL" b="0" dirty="0"/>
              <a:t> en flexibel is, gaat dit gepaard met een zekere complexiteit in vergelijking met bijvoorbeeld Python. R is niet de meest intuïtieve taal om aan te leren, maar de leercurve wordt vaak overschat.</a:t>
            </a:r>
          </a:p>
          <a:p>
            <a:endParaRPr lang="nl-NL" dirty="0"/>
          </a:p>
        </p:txBody>
      </p:sp>
      <p:sp>
        <p:nvSpPr>
          <p:cNvPr id="4" name="Tijdelijke aanduiding voor dianummer 3"/>
          <p:cNvSpPr>
            <a:spLocks noGrp="1"/>
          </p:cNvSpPr>
          <p:nvPr>
            <p:ph type="sldNum" sz="quarter" idx="5"/>
          </p:nvPr>
        </p:nvSpPr>
        <p:spPr/>
        <p:txBody>
          <a:bodyPr/>
          <a:lstStyle/>
          <a:p>
            <a:fld id="{5F9B1F90-2BE1-944D-B224-40E390CE3F12}" type="slidenum">
              <a:rPr lang="nl-BE" smtClean="0"/>
              <a:t>4</a:t>
            </a:fld>
            <a:endParaRPr lang="nl-BE"/>
          </a:p>
        </p:txBody>
      </p:sp>
    </p:spTree>
    <p:extLst>
      <p:ext uri="{BB962C8B-B14F-4D97-AF65-F5344CB8AC3E}">
        <p14:creationId xmlns:p14="http://schemas.microsoft.com/office/powerpoint/2010/main" val="3025922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E175E-E779-94DC-F1C5-4DD90DA40F2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4A217F2-2C73-D304-CF29-4784383EABC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54584D2-FD5F-7866-BBF6-6F15AB0C622F}"/>
              </a:ext>
            </a:extLst>
          </p:cNvPr>
          <p:cNvSpPr>
            <a:spLocks noGrp="1"/>
          </p:cNvSpPr>
          <p:nvPr>
            <p:ph type="body" idx="1"/>
          </p:nvPr>
        </p:nvSpPr>
        <p:spPr/>
        <p:txBody>
          <a:bodyPr/>
          <a:lstStyle/>
          <a:p>
            <a:r>
              <a:rPr lang="nl-NL" dirty="0"/>
              <a:t>Tonen in </a:t>
            </a:r>
            <a:r>
              <a:rPr lang="nl-NL" dirty="0" err="1"/>
              <a:t>Rstudio</a:t>
            </a:r>
            <a:endParaRPr lang="nl-NL" dirty="0"/>
          </a:p>
          <a:p>
            <a:endParaRPr lang="nl-NL" dirty="0"/>
          </a:p>
          <a:p>
            <a:pPr marL="171450" indent="-171450" algn="l">
              <a:buFont typeface="Arial" panose="020B0604020202020204" pitchFamily="34" charset="0"/>
              <a:buChar char="•"/>
            </a:pPr>
            <a:r>
              <a:rPr lang="en-US" b="1" i="0" dirty="0">
                <a:solidFill>
                  <a:srgbClr val="333333"/>
                </a:solidFill>
                <a:effectLst/>
                <a:latin typeface="Helvetica Neue"/>
              </a:rPr>
              <a:t>Root</a:t>
            </a:r>
            <a:r>
              <a:rPr lang="en-US" b="0" i="0" dirty="0">
                <a:solidFill>
                  <a:srgbClr val="333333"/>
                </a:solidFill>
                <a:effectLst/>
                <a:latin typeface="Helvetica Neue"/>
              </a:rPr>
              <a:t> - This is your project directory containing your .</a:t>
            </a:r>
            <a:r>
              <a:rPr lang="en-US" b="0" i="0" dirty="0" err="1">
                <a:solidFill>
                  <a:srgbClr val="333333"/>
                </a:solidFill>
                <a:effectLst/>
                <a:latin typeface="Helvetica Neue"/>
              </a:rPr>
              <a:t>Rproj</a:t>
            </a:r>
            <a:r>
              <a:rPr lang="en-US" b="0" i="0" dirty="0">
                <a:solidFill>
                  <a:srgbClr val="333333"/>
                </a:solidFill>
                <a:effectLst/>
                <a:latin typeface="Helvetica Neue"/>
              </a:rPr>
              <a:t> file.</a:t>
            </a:r>
          </a:p>
          <a:p>
            <a:pPr marL="171450" indent="-171450" algn="l">
              <a:buFont typeface="Arial" panose="020B0604020202020204" pitchFamily="34" charset="0"/>
              <a:buChar char="•"/>
            </a:pPr>
            <a:r>
              <a:rPr lang="en-US" b="1" i="0" dirty="0">
                <a:solidFill>
                  <a:srgbClr val="333333"/>
                </a:solidFill>
                <a:effectLst/>
                <a:latin typeface="Helvetica Neue"/>
              </a:rPr>
              <a:t>data</a:t>
            </a:r>
            <a:r>
              <a:rPr lang="en-US" b="0" i="0" dirty="0">
                <a:solidFill>
                  <a:srgbClr val="333333"/>
                </a:solidFill>
                <a:effectLst/>
                <a:latin typeface="Helvetica Neue"/>
              </a:rPr>
              <a:t> - We store all our data in this directory. The subdirectory called </a:t>
            </a:r>
            <a:r>
              <a:rPr lang="en-US" b="0" i="0" dirty="0" err="1">
                <a:solidFill>
                  <a:srgbClr val="333333"/>
                </a:solidFill>
                <a:effectLst/>
                <a:latin typeface="Helvetica Neue"/>
              </a:rPr>
              <a:t>raw_data</a:t>
            </a:r>
            <a:r>
              <a:rPr lang="en-US" b="0" i="0" dirty="0">
                <a:solidFill>
                  <a:srgbClr val="333333"/>
                </a:solidFill>
                <a:effectLst/>
                <a:latin typeface="Helvetica Neue"/>
              </a:rPr>
              <a:t> contains raw data files and only raw data files. These files should be treated as </a:t>
            </a:r>
            <a:r>
              <a:rPr lang="en-US" b="1" i="0" dirty="0">
                <a:solidFill>
                  <a:srgbClr val="333333"/>
                </a:solidFill>
                <a:effectLst/>
                <a:latin typeface="Helvetica Neue"/>
              </a:rPr>
              <a:t>read only</a:t>
            </a:r>
            <a:r>
              <a:rPr lang="en-US" b="0" i="0" dirty="0">
                <a:solidFill>
                  <a:srgbClr val="333333"/>
                </a:solidFill>
                <a:effectLst/>
                <a:latin typeface="Helvetica Neue"/>
              </a:rPr>
              <a:t> and should not be changed in any way. If you need to process/clean/modify your data do this in R (not MS Excel) as you can document (and justify) any changes made. Any processed data should be saved to a separate file and stored in the </a:t>
            </a:r>
            <a:r>
              <a:rPr lang="en-US" b="0" i="0" dirty="0" err="1">
                <a:solidFill>
                  <a:srgbClr val="333333"/>
                </a:solidFill>
                <a:effectLst/>
                <a:latin typeface="Helvetica Neue"/>
              </a:rPr>
              <a:t>processed_data</a:t>
            </a:r>
            <a:r>
              <a:rPr lang="en-US" b="0" i="0" dirty="0">
                <a:solidFill>
                  <a:srgbClr val="333333"/>
                </a:solidFill>
                <a:effectLst/>
                <a:latin typeface="Helvetica Neue"/>
              </a:rPr>
              <a:t> subdirectory. Information about data collection methods, details of data download and any other useful metadata should be saved in a text document (see README text files below) in the metadata subdirectory.</a:t>
            </a:r>
          </a:p>
          <a:p>
            <a:pPr marL="171450" indent="-171450" algn="l">
              <a:buFont typeface="Arial" panose="020B0604020202020204" pitchFamily="34" charset="0"/>
              <a:buChar char="•"/>
            </a:pPr>
            <a:r>
              <a:rPr lang="en-US" b="1" i="0" dirty="0">
                <a:solidFill>
                  <a:srgbClr val="333333"/>
                </a:solidFill>
                <a:effectLst/>
                <a:latin typeface="Helvetica Neue"/>
              </a:rPr>
              <a:t>R</a:t>
            </a:r>
            <a:r>
              <a:rPr lang="en-US" b="0" i="0" dirty="0">
                <a:solidFill>
                  <a:srgbClr val="333333"/>
                </a:solidFill>
                <a:effectLst/>
                <a:latin typeface="Helvetica Neue"/>
              </a:rPr>
              <a:t> - This is an optional directory where we save all of the custom R functions we’ve written for the current analysis. These can then be sourced into R using the source() function.</a:t>
            </a:r>
          </a:p>
          <a:p>
            <a:pPr marL="171450" indent="-171450" algn="l">
              <a:buFont typeface="Arial" panose="020B0604020202020204" pitchFamily="34" charset="0"/>
              <a:buChar char="•"/>
            </a:pPr>
            <a:r>
              <a:rPr lang="en-US" b="1" i="0" dirty="0" err="1">
                <a:solidFill>
                  <a:srgbClr val="333333"/>
                </a:solidFill>
                <a:effectLst/>
                <a:latin typeface="Helvetica Neue"/>
              </a:rPr>
              <a:t>Rmd</a:t>
            </a:r>
            <a:r>
              <a:rPr lang="en-US" b="0" i="0" dirty="0">
                <a:solidFill>
                  <a:srgbClr val="333333"/>
                </a:solidFill>
                <a:effectLst/>
                <a:latin typeface="Helvetica Neue"/>
              </a:rPr>
              <a:t> - An optional directory where we save our R markdown documents.</a:t>
            </a:r>
          </a:p>
          <a:p>
            <a:pPr marL="171450" indent="-171450" algn="l">
              <a:buFont typeface="Arial" panose="020B0604020202020204" pitchFamily="34" charset="0"/>
              <a:buChar char="•"/>
            </a:pPr>
            <a:r>
              <a:rPr lang="en-US" b="1" i="0" dirty="0">
                <a:solidFill>
                  <a:srgbClr val="333333"/>
                </a:solidFill>
                <a:effectLst/>
                <a:latin typeface="Helvetica Neue"/>
              </a:rPr>
              <a:t>scripts</a:t>
            </a:r>
            <a:r>
              <a:rPr lang="en-US" b="0" i="0" dirty="0">
                <a:solidFill>
                  <a:srgbClr val="333333"/>
                </a:solidFill>
                <a:effectLst/>
                <a:latin typeface="Helvetica Neue"/>
              </a:rPr>
              <a:t> - All of the main R scripts we have written for the current project are saved here.</a:t>
            </a:r>
          </a:p>
          <a:p>
            <a:pPr marL="171450" indent="-171450" algn="l">
              <a:buFont typeface="Arial" panose="020B0604020202020204" pitchFamily="34" charset="0"/>
              <a:buChar char="•"/>
            </a:pPr>
            <a:r>
              <a:rPr lang="en-US" b="1" i="0" dirty="0">
                <a:solidFill>
                  <a:srgbClr val="333333"/>
                </a:solidFill>
                <a:effectLst/>
                <a:latin typeface="Helvetica Neue"/>
              </a:rPr>
              <a:t>output</a:t>
            </a:r>
            <a:r>
              <a:rPr lang="en-US" b="0" i="0" dirty="0">
                <a:solidFill>
                  <a:srgbClr val="333333"/>
                </a:solidFill>
                <a:effectLst/>
                <a:latin typeface="Helvetica Neue"/>
              </a:rPr>
              <a:t> - Outputs from our R scripts such as plots, HTML files and data summaries are saved in this directory. This helps us and our collaborators distinguish what files are outputs and which are source files.</a:t>
            </a:r>
          </a:p>
          <a:p>
            <a:pPr algn="l"/>
            <a:endParaRPr lang="en-US" b="0" i="0" dirty="0">
              <a:solidFill>
                <a:srgbClr val="333333"/>
              </a:solidFill>
              <a:effectLst/>
              <a:latin typeface="Helvetica Neue"/>
            </a:endParaRPr>
          </a:p>
          <a:p>
            <a:pPr algn="l"/>
            <a:r>
              <a:rPr lang="en-US" b="0" i="0" dirty="0">
                <a:solidFill>
                  <a:srgbClr val="333333"/>
                </a:solidFill>
                <a:effectLst/>
                <a:latin typeface="Helvetica Neue"/>
              </a:rPr>
              <a:t>Of course, the structure described above is just what works for us most of the time and should be viewed as a starting point for your own needs. We tend to have a fairly consistent directory structure across our projects as this allows us to quickly orientate ourselves when we return to a project after a while. Having said that, different projects will have different requirements, so we happily add and remove directories as required.</a:t>
            </a:r>
          </a:p>
          <a:p>
            <a:endParaRPr lang="nl-NL" dirty="0"/>
          </a:p>
        </p:txBody>
      </p:sp>
      <p:sp>
        <p:nvSpPr>
          <p:cNvPr id="4" name="Tijdelijke aanduiding voor dianummer 3">
            <a:extLst>
              <a:ext uri="{FF2B5EF4-FFF2-40B4-BE49-F238E27FC236}">
                <a16:creationId xmlns:a16="http://schemas.microsoft.com/office/drawing/2014/main" id="{1D9DBF24-EA5C-4AF1-0C8D-554E563CB0E5}"/>
              </a:ext>
            </a:extLst>
          </p:cNvPr>
          <p:cNvSpPr>
            <a:spLocks noGrp="1"/>
          </p:cNvSpPr>
          <p:nvPr>
            <p:ph type="sldNum" sz="quarter" idx="5"/>
          </p:nvPr>
        </p:nvSpPr>
        <p:spPr/>
        <p:txBody>
          <a:bodyPr/>
          <a:lstStyle/>
          <a:p>
            <a:fld id="{5F9B1F90-2BE1-944D-B224-40E390CE3F12}" type="slidenum">
              <a:rPr lang="nl-BE" smtClean="0"/>
              <a:t>24</a:t>
            </a:fld>
            <a:endParaRPr lang="nl-BE"/>
          </a:p>
        </p:txBody>
      </p:sp>
    </p:spTree>
    <p:extLst>
      <p:ext uri="{BB962C8B-B14F-4D97-AF65-F5344CB8AC3E}">
        <p14:creationId xmlns:p14="http://schemas.microsoft.com/office/powerpoint/2010/main" val="3874641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F55F8-832B-15FE-5196-EFF1AB704EC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0EA46AE-36C7-99EE-C3C7-0DBAC5E9122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7AF5983-CC52-C973-6525-2181AE3B2984}"/>
              </a:ext>
            </a:extLst>
          </p:cNvPr>
          <p:cNvSpPr>
            <a:spLocks noGrp="1"/>
          </p:cNvSpPr>
          <p:nvPr>
            <p:ph type="body" idx="1"/>
          </p:nvPr>
        </p:nvSpPr>
        <p:spPr/>
        <p:txBody>
          <a:bodyPr/>
          <a:lstStyle/>
          <a:p>
            <a:pPr algn="l">
              <a:buNone/>
            </a:pPr>
            <a:r>
              <a:rPr lang="en-US" b="0" i="0" u="none" dirty="0">
                <a:solidFill>
                  <a:srgbClr val="333333"/>
                </a:solidFill>
                <a:effectLst/>
                <a:latin typeface="Helvetica Neue"/>
              </a:rPr>
              <a:t>What you call your files matters more than you might think. Naming files is also more difficult than you think. The key requirement for a ‘good’ file name is that it’s informative whilst also being relatively short. This is not always an easy compromise and often requires some thought. Ideally you should try to avoid the following!</a:t>
            </a:r>
          </a:p>
          <a:p>
            <a:pPr algn="l">
              <a:buNone/>
            </a:pPr>
            <a:r>
              <a:rPr lang="en-US" b="0" i="0" u="none" dirty="0">
                <a:solidFill>
                  <a:srgbClr val="333333"/>
                </a:solidFill>
                <a:effectLst/>
                <a:latin typeface="Helvetica Neue"/>
              </a:rPr>
              <a:t>  </a:t>
            </a:r>
          </a:p>
          <a:p>
            <a:pPr algn="l">
              <a:buNone/>
            </a:pPr>
            <a:r>
              <a:rPr lang="en-US" b="0" i="0" u="none" dirty="0">
                <a:solidFill>
                  <a:srgbClr val="333333"/>
                </a:solidFill>
                <a:effectLst/>
                <a:latin typeface="Helvetica Neue"/>
              </a:rPr>
              <a:t>Although there’s not really a recognized standard approach to naming files (actually </a:t>
            </a:r>
            <a:r>
              <a:rPr lang="en-US" b="0" i="0" u="none" strike="noStrike" dirty="0">
                <a:solidFill>
                  <a:srgbClr val="4183C4"/>
                </a:solidFill>
                <a:effectLst/>
                <a:latin typeface="Helvetica Neue"/>
                <a:hlinkClick r:id="rId3"/>
              </a:rPr>
              <a:t>there is</a:t>
            </a:r>
            <a:r>
              <a:rPr lang="en-US" b="0" i="0" u="none" dirty="0">
                <a:solidFill>
                  <a:srgbClr val="333333"/>
                </a:solidFill>
                <a:effectLst/>
                <a:latin typeface="Helvetica Neue"/>
              </a:rPr>
              <a:t>, just not everyone uses it), there are a couple of things to bear in mind:</a:t>
            </a:r>
          </a:p>
          <a:p>
            <a:pPr algn="l">
              <a:buNone/>
            </a:pPr>
            <a:endParaRPr lang="en-US" b="0" i="0" u="none" dirty="0">
              <a:solidFill>
                <a:srgbClr val="333333"/>
              </a:solidFill>
              <a:effectLst/>
              <a:latin typeface="Helvetica Neue"/>
            </a:endParaRPr>
          </a:p>
          <a:p>
            <a:pPr marL="171450" indent="-171450" algn="l">
              <a:buFont typeface="Arial" panose="020B0604020202020204" pitchFamily="34" charset="0"/>
              <a:buChar char="•"/>
            </a:pPr>
            <a:r>
              <a:rPr lang="en-US" b="0" i="0" u="none" dirty="0">
                <a:solidFill>
                  <a:srgbClr val="333333"/>
                </a:solidFill>
                <a:effectLst/>
                <a:latin typeface="Helvetica Neue"/>
              </a:rPr>
              <a:t>First, avoid using spaces in file names by replacing them with underscores or even hyphens. Why does this matter? One reason is that some command line software (especially many bioinformatic tools) won’t </a:t>
            </a:r>
            <a:r>
              <a:rPr lang="en-US" b="0" i="0" u="none" dirty="0" err="1">
                <a:solidFill>
                  <a:srgbClr val="333333"/>
                </a:solidFill>
                <a:effectLst/>
                <a:latin typeface="Helvetica Neue"/>
              </a:rPr>
              <a:t>recognise</a:t>
            </a:r>
            <a:r>
              <a:rPr lang="en-US" b="0" i="0" u="none" dirty="0">
                <a:solidFill>
                  <a:srgbClr val="333333"/>
                </a:solidFill>
                <a:effectLst/>
                <a:latin typeface="Helvetica Neue"/>
              </a:rPr>
              <a:t> a file name with a space and you’ll have to go through all sorts of shenanigans using escape characters to make sure spaces are handled correctly. Even if you don’t think you will ever use command line software you may be doing so indirectly. Take R markdown for example, if you want to render an R markdown document to pdf using the </a:t>
            </a:r>
            <a:r>
              <a:rPr lang="en-US" b="0" i="0" u="none" dirty="0" err="1">
                <a:solidFill>
                  <a:srgbClr val="333333"/>
                </a:solidFill>
                <a:effectLst/>
                <a:latin typeface="Helvetica Neue"/>
              </a:rPr>
              <a:t>rmarkdown</a:t>
            </a:r>
            <a:r>
              <a:rPr lang="en-US" b="0" i="0" u="none" dirty="0">
                <a:solidFill>
                  <a:srgbClr val="333333"/>
                </a:solidFill>
                <a:effectLst/>
                <a:latin typeface="Helvetica Neue"/>
              </a:rPr>
              <a:t> package you will actually be using a command line LaTeX engine under the hood (called </a:t>
            </a:r>
            <a:r>
              <a:rPr lang="en-US" b="0" i="0" u="none" strike="noStrike" dirty="0" err="1">
                <a:solidFill>
                  <a:srgbClr val="4183C4"/>
                </a:solidFill>
                <a:effectLst/>
                <a:latin typeface="Helvetica Neue"/>
                <a:hlinkClick r:id="rId4"/>
              </a:rPr>
              <a:t>Pandoc</a:t>
            </a:r>
            <a:r>
              <a:rPr lang="en-US" b="0" i="0" u="none" dirty="0">
                <a:solidFill>
                  <a:srgbClr val="333333"/>
                </a:solidFill>
                <a:effectLst/>
                <a:latin typeface="Helvetica Neue"/>
              </a:rPr>
              <a:t>). Another good reason not to use spaces in file names is that it makes searching for file names (or parts of file names) using </a:t>
            </a:r>
            <a:r>
              <a:rPr lang="en-US" b="0" i="0" u="none" strike="noStrike" dirty="0">
                <a:solidFill>
                  <a:srgbClr val="4183C4"/>
                </a:solidFill>
                <a:effectLst/>
                <a:latin typeface="Helvetica Neue"/>
                <a:hlinkClick r:id="rId5"/>
              </a:rPr>
              <a:t>regular expressions</a:t>
            </a:r>
            <a:r>
              <a:rPr lang="en-US" b="0" i="0" u="none" dirty="0">
                <a:solidFill>
                  <a:srgbClr val="333333"/>
                </a:solidFill>
                <a:effectLst/>
                <a:latin typeface="Helvetica Neue"/>
              </a:rPr>
              <a:t> in R (or any other language) much more difficult.</a:t>
            </a:r>
          </a:p>
          <a:p>
            <a:pPr marL="171450" indent="-171450" algn="l">
              <a:buFont typeface="Arial" panose="020B0604020202020204" pitchFamily="34" charset="0"/>
              <a:buChar char="•"/>
            </a:pPr>
            <a:r>
              <a:rPr lang="en-US" b="0" i="0" u="none" dirty="0">
                <a:solidFill>
                  <a:srgbClr val="333333"/>
                </a:solidFill>
                <a:effectLst/>
                <a:latin typeface="Helvetica Neue"/>
              </a:rPr>
              <a:t>For the reasons given above, also avoid using special characters (i.e. @£$%^&amp;*(:/) in your file names.</a:t>
            </a:r>
          </a:p>
          <a:p>
            <a:pPr marL="171450" indent="-171450" algn="l">
              <a:buFont typeface="Arial" panose="020B0604020202020204" pitchFamily="34" charset="0"/>
              <a:buChar char="•"/>
            </a:pPr>
            <a:r>
              <a:rPr lang="en-US" b="0" i="0" u="none" dirty="0">
                <a:solidFill>
                  <a:srgbClr val="333333"/>
                </a:solidFill>
                <a:effectLst/>
                <a:latin typeface="Helvetica Neue"/>
              </a:rPr>
              <a:t>If you are versioning your files with sequential numbers (i.e. file1, file2, file3 …) and you have more than 9 files you should use 01, 02, 03 .. 10 as this will ensure the files are printed in the correct order (see what happens if you don’t). If you have more than 99 files then use 001, 002, 003… etc.</a:t>
            </a:r>
          </a:p>
          <a:p>
            <a:pPr marL="171450" indent="-171450" algn="l">
              <a:buFont typeface="Arial" panose="020B0604020202020204" pitchFamily="34" charset="0"/>
              <a:buChar char="•"/>
            </a:pPr>
            <a:r>
              <a:rPr lang="en-US" b="0" i="0" u="none" dirty="0">
                <a:solidFill>
                  <a:srgbClr val="333333"/>
                </a:solidFill>
                <a:effectLst/>
                <a:latin typeface="Helvetica Neue"/>
              </a:rPr>
              <a:t>If your file names include dates, use the ISO 8601 format YYYY-MM-DD (or YYYYMMDD) to ensure your files are listed in proper chronological order.</a:t>
            </a:r>
          </a:p>
          <a:p>
            <a:pPr marL="171450" indent="-171450" algn="l">
              <a:buFont typeface="Arial" panose="020B0604020202020204" pitchFamily="34" charset="0"/>
              <a:buChar char="•"/>
            </a:pPr>
            <a:r>
              <a:rPr lang="en-US" b="0" i="0" u="none" dirty="0">
                <a:solidFill>
                  <a:srgbClr val="333333"/>
                </a:solidFill>
                <a:effectLst/>
                <a:latin typeface="Helvetica Neue"/>
              </a:rPr>
              <a:t>Never use the word </a:t>
            </a:r>
            <a:r>
              <a:rPr lang="en-US" b="0" i="1" u="none" dirty="0">
                <a:solidFill>
                  <a:srgbClr val="333333"/>
                </a:solidFill>
                <a:effectLst/>
                <a:latin typeface="Helvetica Neue"/>
              </a:rPr>
              <a:t>final</a:t>
            </a:r>
            <a:r>
              <a:rPr lang="en-US" b="0" i="0" u="none" dirty="0">
                <a:solidFill>
                  <a:srgbClr val="333333"/>
                </a:solidFill>
                <a:effectLst/>
                <a:latin typeface="Helvetica Neue"/>
              </a:rPr>
              <a:t> in any file name - it never is!</a:t>
            </a:r>
          </a:p>
          <a:p>
            <a:pPr marL="171450" indent="-171450" algn="l">
              <a:buFont typeface="Arial" panose="020B0604020202020204" pitchFamily="34" charset="0"/>
              <a:buChar char="•"/>
            </a:pPr>
            <a:r>
              <a:rPr lang="en-US" b="0" i="0" u="none" dirty="0">
                <a:solidFill>
                  <a:srgbClr val="333333"/>
                </a:solidFill>
                <a:effectLst/>
                <a:latin typeface="Helvetica Neue"/>
              </a:rPr>
              <a:t>Consistency is key!!!</a:t>
            </a:r>
          </a:p>
          <a:p>
            <a:endParaRPr lang="nl-NL" dirty="0"/>
          </a:p>
        </p:txBody>
      </p:sp>
      <p:sp>
        <p:nvSpPr>
          <p:cNvPr id="4" name="Tijdelijke aanduiding voor dianummer 3">
            <a:extLst>
              <a:ext uri="{FF2B5EF4-FFF2-40B4-BE49-F238E27FC236}">
                <a16:creationId xmlns:a16="http://schemas.microsoft.com/office/drawing/2014/main" id="{DA3AFC5B-0171-D733-3D73-BB0AE3C5A2AA}"/>
              </a:ext>
            </a:extLst>
          </p:cNvPr>
          <p:cNvSpPr>
            <a:spLocks noGrp="1"/>
          </p:cNvSpPr>
          <p:nvPr>
            <p:ph type="sldNum" sz="quarter" idx="5"/>
          </p:nvPr>
        </p:nvSpPr>
        <p:spPr/>
        <p:txBody>
          <a:bodyPr/>
          <a:lstStyle/>
          <a:p>
            <a:fld id="{5F9B1F90-2BE1-944D-B224-40E390CE3F12}" type="slidenum">
              <a:rPr lang="nl-BE" smtClean="0"/>
              <a:t>25</a:t>
            </a:fld>
            <a:endParaRPr lang="nl-BE"/>
          </a:p>
        </p:txBody>
      </p:sp>
    </p:spTree>
    <p:extLst>
      <p:ext uri="{BB962C8B-B14F-4D97-AF65-F5344CB8AC3E}">
        <p14:creationId xmlns:p14="http://schemas.microsoft.com/office/powerpoint/2010/main" val="1289246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76014-F752-26D3-88FC-384AE89E5E7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42BDB3D-B917-3BB2-4997-D9CA4E71311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D683CF5-1F67-8CAD-C8CC-3B835ACB8C2A}"/>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6BFCEF4C-8688-E2A8-9046-24F5F1B89B35}"/>
              </a:ext>
            </a:extLst>
          </p:cNvPr>
          <p:cNvSpPr>
            <a:spLocks noGrp="1"/>
          </p:cNvSpPr>
          <p:nvPr>
            <p:ph type="sldNum" sz="quarter" idx="5"/>
          </p:nvPr>
        </p:nvSpPr>
        <p:spPr/>
        <p:txBody>
          <a:bodyPr/>
          <a:lstStyle/>
          <a:p>
            <a:fld id="{5F9B1F90-2BE1-944D-B224-40E390CE3F12}" type="slidenum">
              <a:rPr lang="nl-BE" smtClean="0"/>
              <a:t>26</a:t>
            </a:fld>
            <a:endParaRPr lang="nl-BE"/>
          </a:p>
        </p:txBody>
      </p:sp>
    </p:spTree>
    <p:extLst>
      <p:ext uri="{BB962C8B-B14F-4D97-AF65-F5344CB8AC3E}">
        <p14:creationId xmlns:p14="http://schemas.microsoft.com/office/powerpoint/2010/main" val="2950758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E78EB-B4B5-B9C5-DF87-9EC5CEB1DBF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3A79FC0-9D1D-4B0D-8F00-7328EC3F9D5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D5C4DFF-8939-9F92-85F2-BAF9307C590E}"/>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E69028B0-1365-FC09-FC32-271FA5AEBDD1}"/>
              </a:ext>
            </a:extLst>
          </p:cNvPr>
          <p:cNvSpPr>
            <a:spLocks noGrp="1"/>
          </p:cNvSpPr>
          <p:nvPr>
            <p:ph type="sldNum" sz="quarter" idx="5"/>
          </p:nvPr>
        </p:nvSpPr>
        <p:spPr/>
        <p:txBody>
          <a:bodyPr/>
          <a:lstStyle/>
          <a:p>
            <a:fld id="{5F9B1F90-2BE1-944D-B224-40E390CE3F12}" type="slidenum">
              <a:rPr lang="nl-BE" smtClean="0"/>
              <a:t>27</a:t>
            </a:fld>
            <a:endParaRPr lang="nl-BE"/>
          </a:p>
        </p:txBody>
      </p:sp>
    </p:spTree>
    <p:extLst>
      <p:ext uri="{BB962C8B-B14F-4D97-AF65-F5344CB8AC3E}">
        <p14:creationId xmlns:p14="http://schemas.microsoft.com/office/powerpoint/2010/main" val="2211757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98460-2FCB-41A0-385B-26CCA8052DE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C389C77-5F6E-3517-6978-791781ECD247}"/>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43FB49B-8BC2-B793-5472-0AA8825760F0}"/>
              </a:ext>
            </a:extLst>
          </p:cNvPr>
          <p:cNvSpPr>
            <a:spLocks noGrp="1"/>
          </p:cNvSpPr>
          <p:nvPr>
            <p:ph type="body" idx="1"/>
          </p:nvPr>
        </p:nvSpPr>
        <p:spPr/>
        <p:txBody>
          <a:bodyPr/>
          <a:lstStyle/>
          <a:p>
            <a:r>
              <a:rPr lang="nl-NL" dirty="0"/>
              <a:t>Tonen in </a:t>
            </a:r>
            <a:r>
              <a:rPr lang="nl-NL" dirty="0" err="1"/>
              <a:t>Rstudio</a:t>
            </a:r>
            <a:endParaRPr lang="nl-NL" dirty="0"/>
          </a:p>
        </p:txBody>
      </p:sp>
      <p:sp>
        <p:nvSpPr>
          <p:cNvPr id="4" name="Tijdelijke aanduiding voor dianummer 3">
            <a:extLst>
              <a:ext uri="{FF2B5EF4-FFF2-40B4-BE49-F238E27FC236}">
                <a16:creationId xmlns:a16="http://schemas.microsoft.com/office/drawing/2014/main" id="{15A0834E-CFBF-0243-1EF7-16C7FE9B93E2}"/>
              </a:ext>
            </a:extLst>
          </p:cNvPr>
          <p:cNvSpPr>
            <a:spLocks noGrp="1"/>
          </p:cNvSpPr>
          <p:nvPr>
            <p:ph type="sldNum" sz="quarter" idx="5"/>
          </p:nvPr>
        </p:nvSpPr>
        <p:spPr/>
        <p:txBody>
          <a:bodyPr/>
          <a:lstStyle/>
          <a:p>
            <a:fld id="{5F9B1F90-2BE1-944D-B224-40E390CE3F12}" type="slidenum">
              <a:rPr lang="nl-BE" smtClean="0"/>
              <a:t>28</a:t>
            </a:fld>
            <a:endParaRPr lang="nl-BE"/>
          </a:p>
        </p:txBody>
      </p:sp>
    </p:spTree>
    <p:extLst>
      <p:ext uri="{BB962C8B-B14F-4D97-AF65-F5344CB8AC3E}">
        <p14:creationId xmlns:p14="http://schemas.microsoft.com/office/powerpoint/2010/main" val="985222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ADCAD-6615-D683-49E2-30879B19CCC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C6962EA-369F-15EB-4190-3A904866138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4AF05EF-7B4C-6264-337F-25D7CCF06955}"/>
              </a:ext>
            </a:extLst>
          </p:cNvPr>
          <p:cNvSpPr>
            <a:spLocks noGrp="1"/>
          </p:cNvSpPr>
          <p:nvPr>
            <p:ph type="body" idx="1"/>
          </p:nvPr>
        </p:nvSpPr>
        <p:spPr/>
        <p:txBody>
          <a:bodyPr/>
          <a:lstStyle/>
          <a:p>
            <a:r>
              <a:rPr lang="nl-NL" dirty="0"/>
              <a:t>Tonen in </a:t>
            </a:r>
            <a:r>
              <a:rPr lang="nl-NL" dirty="0" err="1"/>
              <a:t>Rstudio</a:t>
            </a:r>
            <a:endParaRPr lang="nl-NL" dirty="0"/>
          </a:p>
        </p:txBody>
      </p:sp>
      <p:sp>
        <p:nvSpPr>
          <p:cNvPr id="4" name="Tijdelijke aanduiding voor dianummer 3">
            <a:extLst>
              <a:ext uri="{FF2B5EF4-FFF2-40B4-BE49-F238E27FC236}">
                <a16:creationId xmlns:a16="http://schemas.microsoft.com/office/drawing/2014/main" id="{4A2250E9-FE72-2644-192B-E6E6E346201B}"/>
              </a:ext>
            </a:extLst>
          </p:cNvPr>
          <p:cNvSpPr>
            <a:spLocks noGrp="1"/>
          </p:cNvSpPr>
          <p:nvPr>
            <p:ph type="sldNum" sz="quarter" idx="5"/>
          </p:nvPr>
        </p:nvSpPr>
        <p:spPr/>
        <p:txBody>
          <a:bodyPr/>
          <a:lstStyle/>
          <a:p>
            <a:fld id="{5F9B1F90-2BE1-944D-B224-40E390CE3F12}" type="slidenum">
              <a:rPr lang="nl-BE" smtClean="0"/>
              <a:t>29</a:t>
            </a:fld>
            <a:endParaRPr lang="nl-BE"/>
          </a:p>
        </p:txBody>
      </p:sp>
    </p:spTree>
    <p:extLst>
      <p:ext uri="{BB962C8B-B14F-4D97-AF65-F5344CB8AC3E}">
        <p14:creationId xmlns:p14="http://schemas.microsoft.com/office/powerpoint/2010/main" val="2478661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D2F36-A55E-D35A-2CA5-0D6B24E2293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0B083EC-2FB9-FEC2-6B67-E17BCA81931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297A5F3-5E08-B1AC-C171-016A24562E6D}"/>
              </a:ext>
            </a:extLst>
          </p:cNvPr>
          <p:cNvSpPr>
            <a:spLocks noGrp="1"/>
          </p:cNvSpPr>
          <p:nvPr>
            <p:ph type="body" idx="1"/>
          </p:nvPr>
        </p:nvSpPr>
        <p:spPr/>
        <p:txBody>
          <a:bodyPr/>
          <a:lstStyle/>
          <a:p>
            <a:pPr marL="171450" indent="-171450">
              <a:buFont typeface="Arial" panose="020B0604020202020204" pitchFamily="34" charset="0"/>
              <a:buChar char="•"/>
            </a:pPr>
            <a:r>
              <a:rPr lang="en-US" dirty="0"/>
              <a:t>R is case sensitive i.e. A is not the same as a and </a:t>
            </a:r>
            <a:r>
              <a:rPr lang="en-US" dirty="0" err="1"/>
              <a:t>anova</a:t>
            </a:r>
            <a:r>
              <a:rPr lang="en-US" dirty="0"/>
              <a:t> is not the same as Anova. </a:t>
            </a:r>
          </a:p>
          <a:p>
            <a:pPr marL="171450" indent="-171450">
              <a:buFont typeface="Arial" panose="020B0604020202020204" pitchFamily="34" charset="0"/>
              <a:buChar char="•"/>
            </a:pPr>
            <a:r>
              <a:rPr lang="en-US" dirty="0"/>
              <a:t>Anything that follows a # symbol is interpreted as a comment and ignored by R. Comments should be used liberally throughout your code for both your own information and also to help your collaborators. Writing comments is a bit of an art and something that you will become more adept at as your experience grows. </a:t>
            </a:r>
          </a:p>
          <a:p>
            <a:pPr marL="171450" indent="-171450">
              <a:buFont typeface="Arial" panose="020B0604020202020204" pitchFamily="34" charset="0"/>
              <a:buChar char="•"/>
            </a:pPr>
            <a:r>
              <a:rPr lang="en-US" dirty="0"/>
              <a:t>In R, commands are generally separated by a new line. You can also use a semicolon ; to separate your commands but this is rarely used. </a:t>
            </a:r>
          </a:p>
          <a:p>
            <a:pPr marL="171450" indent="-171450">
              <a:buFont typeface="Arial" panose="020B0604020202020204" pitchFamily="34" charset="0"/>
              <a:buChar char="•"/>
            </a:pPr>
            <a:r>
              <a:rPr lang="en-US" dirty="0"/>
              <a:t>If a continuation prompt + appears in the console after you execute your code this means that you haven’t completed your code correctly. This often happens if you forget to close a bracket and is especially common when nested brackets are used ((((some command))). Just finish the command on the new line and fix the typo or hit escape on your keyboard (see point below) and fix. </a:t>
            </a:r>
          </a:p>
          <a:p>
            <a:pPr marL="171450" indent="-171450">
              <a:buFont typeface="Arial" panose="020B0604020202020204" pitchFamily="34" charset="0"/>
              <a:buChar char="•"/>
            </a:pPr>
            <a:r>
              <a:rPr lang="en-US" dirty="0"/>
              <a:t>In general, R is fairly tolerant of extra spaces inserted into your code, in fact using spaces is actively encouraged. However, spaces should not be inserted into operators i.e. &lt;- should not read &lt; - (note the space). See Google’s style guide for advice on where to place spaces to make your code more readable. </a:t>
            </a:r>
          </a:p>
          <a:p>
            <a:pPr marL="171450" indent="-171450">
              <a:buFont typeface="Arial" panose="020B0604020202020204" pitchFamily="34" charset="0"/>
              <a:buChar char="•"/>
            </a:pPr>
            <a:r>
              <a:rPr lang="en-US" dirty="0"/>
              <a:t>If your console ‘hangs’ and becomes unresponsive after running a command you can often get yourself out of trouble by pressing the escape key (esc) on your keyboard or clicking on the stop icon in the top right of your console. This will terminate most current operations. </a:t>
            </a:r>
            <a:endParaRPr lang="nl-NL" dirty="0"/>
          </a:p>
        </p:txBody>
      </p:sp>
      <p:sp>
        <p:nvSpPr>
          <p:cNvPr id="4" name="Tijdelijke aanduiding voor dianummer 3">
            <a:extLst>
              <a:ext uri="{FF2B5EF4-FFF2-40B4-BE49-F238E27FC236}">
                <a16:creationId xmlns:a16="http://schemas.microsoft.com/office/drawing/2014/main" id="{20521CE6-3BC4-5C9A-B7DC-A9FD7EAD054D}"/>
              </a:ext>
            </a:extLst>
          </p:cNvPr>
          <p:cNvSpPr>
            <a:spLocks noGrp="1"/>
          </p:cNvSpPr>
          <p:nvPr>
            <p:ph type="sldNum" sz="quarter" idx="5"/>
          </p:nvPr>
        </p:nvSpPr>
        <p:spPr/>
        <p:txBody>
          <a:bodyPr/>
          <a:lstStyle/>
          <a:p>
            <a:fld id="{5F9B1F90-2BE1-944D-B224-40E390CE3F12}" type="slidenum">
              <a:rPr lang="nl-BE" smtClean="0"/>
              <a:t>31</a:t>
            </a:fld>
            <a:endParaRPr lang="nl-BE"/>
          </a:p>
        </p:txBody>
      </p:sp>
    </p:spTree>
    <p:extLst>
      <p:ext uri="{BB962C8B-B14F-4D97-AF65-F5344CB8AC3E}">
        <p14:creationId xmlns:p14="http://schemas.microsoft.com/office/powerpoint/2010/main" val="3785279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AE1F9-6F98-52F1-4639-1824FD874D0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872EAFF-20F5-33CE-5F2E-D42112580D1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0EA2919-75EE-1FEA-C1F4-854DA77C08C1}"/>
              </a:ext>
            </a:extLst>
          </p:cNvPr>
          <p:cNvSpPr>
            <a:spLocks noGrp="1"/>
          </p:cNvSpPr>
          <p:nvPr>
            <p:ph type="body" idx="1"/>
          </p:nvPr>
        </p:nvSpPr>
        <p:spPr/>
        <p:txBody>
          <a:bodyPr/>
          <a:lstStyle/>
          <a:p>
            <a:pPr marL="0" indent="0">
              <a:buFont typeface="Arial" panose="020B0604020202020204" pitchFamily="34" charset="0"/>
              <a:buNone/>
            </a:pPr>
            <a:r>
              <a:rPr lang="nl-NL" dirty="0"/>
              <a:t>Tonen in </a:t>
            </a:r>
            <a:r>
              <a:rPr lang="nl-NL" dirty="0" err="1"/>
              <a:t>Rstudio</a:t>
            </a:r>
            <a:r>
              <a:rPr lang="nl-NL" dirty="0"/>
              <a:t> - </a:t>
            </a:r>
            <a:r>
              <a:rPr lang="nl-NL" dirty="0" err="1"/>
              <a:t>Rmarkdown</a:t>
            </a:r>
            <a:endParaRPr lang="nl-NL" dirty="0"/>
          </a:p>
        </p:txBody>
      </p:sp>
      <p:sp>
        <p:nvSpPr>
          <p:cNvPr id="4" name="Tijdelijke aanduiding voor dianummer 3">
            <a:extLst>
              <a:ext uri="{FF2B5EF4-FFF2-40B4-BE49-F238E27FC236}">
                <a16:creationId xmlns:a16="http://schemas.microsoft.com/office/drawing/2014/main" id="{B3F8D8F6-A280-F23A-BA67-ACB42D7C3731}"/>
              </a:ext>
            </a:extLst>
          </p:cNvPr>
          <p:cNvSpPr>
            <a:spLocks noGrp="1"/>
          </p:cNvSpPr>
          <p:nvPr>
            <p:ph type="sldNum" sz="quarter" idx="5"/>
          </p:nvPr>
        </p:nvSpPr>
        <p:spPr/>
        <p:txBody>
          <a:bodyPr/>
          <a:lstStyle/>
          <a:p>
            <a:fld id="{5F9B1F90-2BE1-944D-B224-40E390CE3F12}" type="slidenum">
              <a:rPr lang="nl-BE" smtClean="0"/>
              <a:t>32</a:t>
            </a:fld>
            <a:endParaRPr lang="nl-BE"/>
          </a:p>
        </p:txBody>
      </p:sp>
    </p:spTree>
    <p:extLst>
      <p:ext uri="{BB962C8B-B14F-4D97-AF65-F5344CB8AC3E}">
        <p14:creationId xmlns:p14="http://schemas.microsoft.com/office/powerpoint/2010/main" val="1454400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18191-4B5C-A054-0069-0E57E9D5EF8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F94F986-CAC5-8CD3-C52E-D3F080790A1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A99CC26-CAB5-E4A0-1CD2-30C998DB94E8}"/>
              </a:ext>
            </a:extLst>
          </p:cNvPr>
          <p:cNvSpPr>
            <a:spLocks noGrp="1"/>
          </p:cNvSpPr>
          <p:nvPr>
            <p:ph type="body" idx="1"/>
          </p:nvPr>
        </p:nvSpPr>
        <p:spPr/>
        <p:txBody>
          <a:bodyPr/>
          <a:lstStyle/>
          <a:p>
            <a:pPr marL="0" indent="0">
              <a:buFont typeface="Arial" panose="020B0604020202020204" pitchFamily="34" charset="0"/>
              <a:buNone/>
            </a:pPr>
            <a:r>
              <a:rPr lang="nl-NL" dirty="0"/>
              <a:t>Tonen in </a:t>
            </a:r>
            <a:r>
              <a:rPr lang="nl-NL" dirty="0" err="1"/>
              <a:t>Rstudio</a:t>
            </a:r>
            <a:r>
              <a:rPr lang="nl-NL" dirty="0"/>
              <a:t> - </a:t>
            </a:r>
            <a:r>
              <a:rPr lang="nl-NL" dirty="0" err="1"/>
              <a:t>Rmarkdown</a:t>
            </a:r>
            <a:endParaRPr lang="nl-NL" dirty="0"/>
          </a:p>
        </p:txBody>
      </p:sp>
      <p:sp>
        <p:nvSpPr>
          <p:cNvPr id="4" name="Tijdelijke aanduiding voor dianummer 3">
            <a:extLst>
              <a:ext uri="{FF2B5EF4-FFF2-40B4-BE49-F238E27FC236}">
                <a16:creationId xmlns:a16="http://schemas.microsoft.com/office/drawing/2014/main" id="{BBA447C9-4CC9-0ACC-390D-E386C8E00D30}"/>
              </a:ext>
            </a:extLst>
          </p:cNvPr>
          <p:cNvSpPr>
            <a:spLocks noGrp="1"/>
          </p:cNvSpPr>
          <p:nvPr>
            <p:ph type="sldNum" sz="quarter" idx="5"/>
          </p:nvPr>
        </p:nvSpPr>
        <p:spPr/>
        <p:txBody>
          <a:bodyPr/>
          <a:lstStyle/>
          <a:p>
            <a:fld id="{5F9B1F90-2BE1-944D-B224-40E390CE3F12}" type="slidenum">
              <a:rPr lang="nl-BE" smtClean="0"/>
              <a:t>33</a:t>
            </a:fld>
            <a:endParaRPr lang="nl-BE"/>
          </a:p>
        </p:txBody>
      </p:sp>
    </p:spTree>
    <p:extLst>
      <p:ext uri="{BB962C8B-B14F-4D97-AF65-F5344CB8AC3E}">
        <p14:creationId xmlns:p14="http://schemas.microsoft.com/office/powerpoint/2010/main" val="2195702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D6B21-7D80-1F30-689F-FF9B6771B0D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35E7F16-7067-3276-3E10-451767099F0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32C6024-9AC7-C188-D268-A21647B47B20}"/>
              </a:ext>
            </a:extLst>
          </p:cNvPr>
          <p:cNvSpPr>
            <a:spLocks noGrp="1"/>
          </p:cNvSpPr>
          <p:nvPr>
            <p:ph type="body" idx="1"/>
          </p:nvPr>
        </p:nvSpPr>
        <p:spPr/>
        <p:txBody>
          <a:bodyPr/>
          <a:lstStyle/>
          <a:p>
            <a:pPr marL="0" indent="0">
              <a:buFont typeface="Arial" panose="020B0604020202020204" pitchFamily="34" charset="0"/>
              <a:buNone/>
            </a:pPr>
            <a:r>
              <a:rPr lang="nl-NL" dirty="0"/>
              <a:t>Tonen in </a:t>
            </a:r>
            <a:r>
              <a:rPr lang="nl-NL" dirty="0" err="1"/>
              <a:t>Rstudio</a:t>
            </a:r>
            <a:r>
              <a:rPr lang="nl-NL" dirty="0"/>
              <a:t> – </a:t>
            </a:r>
            <a:r>
              <a:rPr lang="nl-NL" dirty="0" err="1"/>
              <a:t>Rmarkdown</a:t>
            </a:r>
            <a:endParaRPr lang="nl-NL" dirty="0"/>
          </a:p>
          <a:p>
            <a:pPr marL="0" indent="0">
              <a:buFont typeface="Arial" panose="020B0604020202020204" pitchFamily="34" charset="0"/>
              <a:buNone/>
            </a:pPr>
            <a:endParaRPr lang="nl-NL" dirty="0"/>
          </a:p>
          <a:p>
            <a:pPr marL="0" indent="0">
              <a:buFont typeface="Arial" panose="020B0604020202020204" pitchFamily="34" charset="0"/>
              <a:buNone/>
            </a:pPr>
            <a:r>
              <a:rPr lang="en-US" dirty="0"/>
              <a:t>There are also a few limitations when it come to giving objects names. An object name cannot start with a number or a dot followed by a number (i.e. 2my_variable or .2my_variable). </a:t>
            </a:r>
          </a:p>
          <a:p>
            <a:pPr marL="0" indent="0">
              <a:buFont typeface="Arial" panose="020B0604020202020204" pitchFamily="34" charset="0"/>
              <a:buNone/>
            </a:pPr>
            <a:r>
              <a:rPr lang="en-US" dirty="0"/>
              <a:t>You should also avoid using non-alphanumeric characters in your object names (i.e. &amp;, ^, /, ! </a:t>
            </a:r>
            <a:r>
              <a:rPr lang="en-US" dirty="0" err="1"/>
              <a:t>etc</a:t>
            </a:r>
            <a:r>
              <a:rPr lang="en-US" dirty="0"/>
              <a:t>). </a:t>
            </a:r>
          </a:p>
          <a:p>
            <a:pPr marL="0" indent="0">
              <a:buFont typeface="Arial" panose="020B0604020202020204" pitchFamily="34" charset="0"/>
              <a:buNone/>
            </a:pPr>
            <a:r>
              <a:rPr lang="en-US" dirty="0"/>
              <a:t>In addition, make sure you don’t name your objects with reserved words (i.e. TRUE, NA) and it’s never a good idea to give your object the same name as a built-in function. </a:t>
            </a:r>
            <a:endParaRPr lang="nl-NL" dirty="0"/>
          </a:p>
        </p:txBody>
      </p:sp>
      <p:sp>
        <p:nvSpPr>
          <p:cNvPr id="4" name="Tijdelijke aanduiding voor dianummer 3">
            <a:extLst>
              <a:ext uri="{FF2B5EF4-FFF2-40B4-BE49-F238E27FC236}">
                <a16:creationId xmlns:a16="http://schemas.microsoft.com/office/drawing/2014/main" id="{15D0131D-E9CF-23F4-5040-797C98C7EDEF}"/>
              </a:ext>
            </a:extLst>
          </p:cNvPr>
          <p:cNvSpPr>
            <a:spLocks noGrp="1"/>
          </p:cNvSpPr>
          <p:nvPr>
            <p:ph type="sldNum" sz="quarter" idx="5"/>
          </p:nvPr>
        </p:nvSpPr>
        <p:spPr/>
        <p:txBody>
          <a:bodyPr/>
          <a:lstStyle/>
          <a:p>
            <a:fld id="{5F9B1F90-2BE1-944D-B224-40E390CE3F12}" type="slidenum">
              <a:rPr lang="nl-BE" smtClean="0"/>
              <a:t>34</a:t>
            </a:fld>
            <a:endParaRPr lang="nl-BE"/>
          </a:p>
        </p:txBody>
      </p:sp>
    </p:spTree>
    <p:extLst>
      <p:ext uri="{BB962C8B-B14F-4D97-AF65-F5344CB8AC3E}">
        <p14:creationId xmlns:p14="http://schemas.microsoft.com/office/powerpoint/2010/main" val="3822320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 typeface="+mj-lt"/>
              <a:buNone/>
            </a:pPr>
            <a:r>
              <a:rPr lang="nl-NL" sz="1800" dirty="0"/>
              <a:t>Belangrijk om te noteren </a:t>
            </a:r>
          </a:p>
          <a:p>
            <a:pPr marL="585000" lvl="1" indent="-457200"/>
            <a:r>
              <a:rPr lang="nl-NL" sz="1600" dirty="0"/>
              <a:t>In de </a:t>
            </a:r>
            <a:r>
              <a:rPr lang="nl-NL" sz="1600" dirty="0" err="1"/>
              <a:t>command</a:t>
            </a:r>
            <a:r>
              <a:rPr lang="nl-NL" sz="1600" dirty="0"/>
              <a:t> line kunnen ingevoerde commando’s niet aangepast worden nadat ze uitgevoerd zijn</a:t>
            </a:r>
          </a:p>
          <a:p>
            <a:pPr marL="585000" lvl="1" indent="-457200"/>
            <a:r>
              <a:rPr lang="nl-NL" sz="1600" dirty="0"/>
              <a:t>Code die je later opnieuw wil gebruiken, schrijf je best in een scriptbestand (.R), niet rechtstreeks in de console</a:t>
            </a:r>
            <a:endParaRPr lang="en-US" sz="1600" dirty="0"/>
          </a:p>
          <a:p>
            <a:endParaRPr lang="nl-NL" dirty="0"/>
          </a:p>
        </p:txBody>
      </p:sp>
      <p:sp>
        <p:nvSpPr>
          <p:cNvPr id="4" name="Tijdelijke aanduiding voor dianummer 3"/>
          <p:cNvSpPr>
            <a:spLocks noGrp="1"/>
          </p:cNvSpPr>
          <p:nvPr>
            <p:ph type="sldNum" sz="quarter" idx="5"/>
          </p:nvPr>
        </p:nvSpPr>
        <p:spPr/>
        <p:txBody>
          <a:bodyPr/>
          <a:lstStyle/>
          <a:p>
            <a:fld id="{5F9B1F90-2BE1-944D-B224-40E390CE3F12}" type="slidenum">
              <a:rPr lang="nl-BE" smtClean="0"/>
              <a:t>6</a:t>
            </a:fld>
            <a:endParaRPr lang="nl-BE"/>
          </a:p>
        </p:txBody>
      </p:sp>
    </p:spTree>
    <p:extLst>
      <p:ext uri="{BB962C8B-B14F-4D97-AF65-F5344CB8AC3E}">
        <p14:creationId xmlns:p14="http://schemas.microsoft.com/office/powerpoint/2010/main" val="974294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96AF6-E2AA-7098-4AB7-462EC7812EF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8F3FA61-D5D2-77EF-6F16-6382274AA8B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A6BA864-5ADC-129C-1BCB-C53B88547AC5}"/>
              </a:ext>
            </a:extLst>
          </p:cNvPr>
          <p:cNvSpPr>
            <a:spLocks noGrp="1"/>
          </p:cNvSpPr>
          <p:nvPr>
            <p:ph type="body" idx="1"/>
          </p:nvPr>
        </p:nvSpPr>
        <p:spPr/>
        <p:txBody>
          <a:bodyPr/>
          <a:lstStyle/>
          <a:p>
            <a:pPr marL="0" indent="0">
              <a:buFont typeface="Arial" panose="020B0604020202020204" pitchFamily="34" charset="0"/>
              <a:buNone/>
            </a:pPr>
            <a:r>
              <a:rPr lang="nl-NL" dirty="0"/>
              <a:t>Tonen in </a:t>
            </a:r>
            <a:r>
              <a:rPr lang="nl-NL" dirty="0" err="1"/>
              <a:t>Rstudio</a:t>
            </a:r>
            <a:r>
              <a:rPr lang="nl-NL" dirty="0"/>
              <a:t> – </a:t>
            </a:r>
            <a:r>
              <a:rPr lang="nl-NL" dirty="0" err="1"/>
              <a:t>Rmarkdown</a:t>
            </a:r>
            <a:endParaRPr lang="nl-NL" dirty="0"/>
          </a:p>
          <a:p>
            <a:pPr marL="0" indent="0">
              <a:buFont typeface="Arial" panose="020B0604020202020204" pitchFamily="34" charset="0"/>
              <a:buNone/>
            </a:pPr>
            <a:endParaRPr lang="nl-NL" dirty="0"/>
          </a:p>
        </p:txBody>
      </p:sp>
      <p:sp>
        <p:nvSpPr>
          <p:cNvPr id="4" name="Tijdelijke aanduiding voor dianummer 3">
            <a:extLst>
              <a:ext uri="{FF2B5EF4-FFF2-40B4-BE49-F238E27FC236}">
                <a16:creationId xmlns:a16="http://schemas.microsoft.com/office/drawing/2014/main" id="{F9931F89-6DDD-64B3-C877-886B859CB497}"/>
              </a:ext>
            </a:extLst>
          </p:cNvPr>
          <p:cNvSpPr>
            <a:spLocks noGrp="1"/>
          </p:cNvSpPr>
          <p:nvPr>
            <p:ph type="sldNum" sz="quarter" idx="5"/>
          </p:nvPr>
        </p:nvSpPr>
        <p:spPr/>
        <p:txBody>
          <a:bodyPr/>
          <a:lstStyle/>
          <a:p>
            <a:fld id="{5F9B1F90-2BE1-944D-B224-40E390CE3F12}" type="slidenum">
              <a:rPr lang="nl-BE" smtClean="0"/>
              <a:t>35</a:t>
            </a:fld>
            <a:endParaRPr lang="nl-BE"/>
          </a:p>
        </p:txBody>
      </p:sp>
    </p:spTree>
    <p:extLst>
      <p:ext uri="{BB962C8B-B14F-4D97-AF65-F5344CB8AC3E}">
        <p14:creationId xmlns:p14="http://schemas.microsoft.com/office/powerpoint/2010/main" val="794963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CA6AD-30D6-71D6-9885-BA9BCC65FCC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E9510EB-9B63-A3D6-10C3-776DD20D1C4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DB301AAE-4BD2-5320-9531-49C987D0DD90}"/>
              </a:ext>
            </a:extLst>
          </p:cNvPr>
          <p:cNvSpPr>
            <a:spLocks noGrp="1"/>
          </p:cNvSpPr>
          <p:nvPr>
            <p:ph type="body" idx="1"/>
          </p:nvPr>
        </p:nvSpPr>
        <p:spPr/>
        <p:txBody>
          <a:bodyPr/>
          <a:lstStyle/>
          <a:p>
            <a:pPr marL="0" indent="0">
              <a:buFont typeface="Arial" panose="020B0604020202020204" pitchFamily="34" charset="0"/>
              <a:buNone/>
            </a:pPr>
            <a:r>
              <a:rPr lang="nl-NL" dirty="0"/>
              <a:t>Tonen in </a:t>
            </a:r>
            <a:r>
              <a:rPr lang="nl-NL" dirty="0" err="1"/>
              <a:t>Rstudio</a:t>
            </a:r>
            <a:r>
              <a:rPr lang="nl-NL" dirty="0"/>
              <a:t> – </a:t>
            </a:r>
            <a:r>
              <a:rPr lang="nl-NL" dirty="0" err="1"/>
              <a:t>Rmarkdown</a:t>
            </a:r>
            <a:endParaRPr lang="nl-NL" dirty="0"/>
          </a:p>
          <a:p>
            <a:pPr marL="0" indent="0">
              <a:buFont typeface="Arial" panose="020B0604020202020204" pitchFamily="34" charset="0"/>
              <a:buNone/>
            </a:pPr>
            <a:endParaRPr lang="nl-NL" dirty="0"/>
          </a:p>
        </p:txBody>
      </p:sp>
      <p:sp>
        <p:nvSpPr>
          <p:cNvPr id="4" name="Tijdelijke aanduiding voor dianummer 3">
            <a:extLst>
              <a:ext uri="{FF2B5EF4-FFF2-40B4-BE49-F238E27FC236}">
                <a16:creationId xmlns:a16="http://schemas.microsoft.com/office/drawing/2014/main" id="{1B13478C-A00B-3C9B-0396-A64AC839FE6E}"/>
              </a:ext>
            </a:extLst>
          </p:cNvPr>
          <p:cNvSpPr>
            <a:spLocks noGrp="1"/>
          </p:cNvSpPr>
          <p:nvPr>
            <p:ph type="sldNum" sz="quarter" idx="5"/>
          </p:nvPr>
        </p:nvSpPr>
        <p:spPr/>
        <p:txBody>
          <a:bodyPr/>
          <a:lstStyle/>
          <a:p>
            <a:fld id="{5F9B1F90-2BE1-944D-B224-40E390CE3F12}" type="slidenum">
              <a:rPr lang="nl-BE" smtClean="0"/>
              <a:t>36</a:t>
            </a:fld>
            <a:endParaRPr lang="nl-BE"/>
          </a:p>
        </p:txBody>
      </p:sp>
    </p:spTree>
    <p:extLst>
      <p:ext uri="{BB962C8B-B14F-4D97-AF65-F5344CB8AC3E}">
        <p14:creationId xmlns:p14="http://schemas.microsoft.com/office/powerpoint/2010/main" val="2283549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8943B-BC92-34B2-08D7-E5018964C6A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A4DC45D-F2DB-5F93-07DA-3B4C59262B39}"/>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20A48AB-F157-0B67-0575-84CCB570F375}"/>
              </a:ext>
            </a:extLst>
          </p:cNvPr>
          <p:cNvSpPr>
            <a:spLocks noGrp="1"/>
          </p:cNvSpPr>
          <p:nvPr>
            <p:ph type="body" idx="1"/>
          </p:nvPr>
        </p:nvSpPr>
        <p:spPr/>
        <p:txBody>
          <a:bodyPr/>
          <a:lstStyle/>
          <a:p>
            <a:pPr marL="0" indent="0">
              <a:buFont typeface="Arial" panose="020B0604020202020204" pitchFamily="34" charset="0"/>
              <a:buNone/>
            </a:pPr>
            <a:r>
              <a:rPr lang="nl-NL" dirty="0"/>
              <a:t>Tonen in </a:t>
            </a:r>
            <a:r>
              <a:rPr lang="nl-NL" dirty="0" err="1"/>
              <a:t>Rstudio</a:t>
            </a:r>
            <a:r>
              <a:rPr lang="nl-NL" dirty="0"/>
              <a:t> – </a:t>
            </a:r>
            <a:r>
              <a:rPr lang="nl-NL" dirty="0" err="1"/>
              <a:t>Rmarkdown</a:t>
            </a:r>
            <a:endParaRPr lang="nl-NL" dirty="0"/>
          </a:p>
          <a:p>
            <a:pPr marL="0" indent="0">
              <a:buFont typeface="Arial" panose="020B0604020202020204" pitchFamily="34" charset="0"/>
              <a:buNone/>
            </a:pPr>
            <a:endParaRPr lang="nl-NL" dirty="0"/>
          </a:p>
          <a:p>
            <a:pPr>
              <a:buNone/>
            </a:pPr>
            <a:r>
              <a:rPr lang="nl-NL" b="1" dirty="0"/>
              <a:t>Extractie via indexering</a:t>
            </a:r>
            <a:r>
              <a:rPr lang="nl-NL" dirty="0"/>
              <a:t>:</a:t>
            </a:r>
            <a:br>
              <a:rPr lang="nl-NL" dirty="0"/>
            </a:br>
            <a:r>
              <a:rPr lang="nl-NL" dirty="0"/>
              <a:t>In R gebeurt elementextractie met vierkante haakjes. De indexering start bij 1, wat een verschil is met bijvoorbeeld Python.</a:t>
            </a:r>
            <a:br>
              <a:rPr lang="nl-NL" dirty="0"/>
            </a:br>
            <a:r>
              <a:rPr lang="nl-NL" dirty="0"/>
              <a:t>Dit is fundamenteel voor data manipulatie: het stelt ons in staat om gericht subsets van data te selecteren.</a:t>
            </a:r>
          </a:p>
          <a:p>
            <a:pPr>
              <a:buNone/>
            </a:pPr>
            <a:endParaRPr lang="nl-NL" dirty="0"/>
          </a:p>
          <a:p>
            <a:pPr>
              <a:buNone/>
            </a:pPr>
            <a:r>
              <a:rPr lang="nl-NL" b="1" dirty="0"/>
              <a:t>Logische selectie</a:t>
            </a:r>
            <a:r>
              <a:rPr lang="nl-NL" dirty="0"/>
              <a:t>:</a:t>
            </a:r>
            <a:br>
              <a:rPr lang="nl-NL" dirty="0"/>
            </a:br>
            <a:r>
              <a:rPr lang="nl-NL" dirty="0"/>
              <a:t>Een krachtig alternatief is logische indexing. Hiermee filter je waarden op basis van een voorwaarde.</a:t>
            </a:r>
            <a:br>
              <a:rPr lang="nl-NL" dirty="0"/>
            </a:br>
            <a:r>
              <a:rPr lang="nl-NL" dirty="0"/>
              <a:t>Elke element in de vector wordt getest en alleen de elementen waarvoor de conditie TRUE is, worden teruggegeven.</a:t>
            </a:r>
            <a:br>
              <a:rPr lang="nl-NL" dirty="0"/>
            </a:br>
            <a:r>
              <a:rPr lang="nl-NL" dirty="0"/>
              <a:t>Dit is zeer efficiënt, zeker bij grote datasets.</a:t>
            </a:r>
          </a:p>
          <a:p>
            <a:pPr>
              <a:buNone/>
            </a:pPr>
            <a:endParaRPr lang="nl-NL" dirty="0"/>
          </a:p>
          <a:p>
            <a:pPr>
              <a:buNone/>
            </a:pPr>
            <a:r>
              <a:rPr lang="nl-NL" b="1" dirty="0"/>
              <a:t>Combinatie van voorwaarden</a:t>
            </a:r>
            <a:r>
              <a:rPr lang="nl-NL" dirty="0"/>
              <a:t>:</a:t>
            </a:r>
            <a:br>
              <a:rPr lang="nl-NL" dirty="0"/>
            </a:br>
            <a:r>
              <a:rPr lang="nl-NL" dirty="0"/>
              <a:t>Booleaanse operatoren zoals &amp; en | laten toe om complexere selecties te maken – bijvoorbeeld elementen die aan meerdere criteria voldoen.</a:t>
            </a:r>
            <a:br>
              <a:rPr lang="nl-NL" dirty="0"/>
            </a:br>
            <a:r>
              <a:rPr lang="nl-NL" dirty="0"/>
              <a:t>Dit introduceert studenten in conditionele logica binnen data-analyse.</a:t>
            </a:r>
          </a:p>
          <a:p>
            <a:pPr>
              <a:buNone/>
            </a:pPr>
            <a:endParaRPr lang="nl-NL" dirty="0"/>
          </a:p>
          <a:p>
            <a:r>
              <a:rPr lang="nl-NL" b="1" dirty="0"/>
              <a:t>Ordening van vectoren</a:t>
            </a:r>
            <a:r>
              <a:rPr lang="nl-NL" dirty="0"/>
              <a:t>:</a:t>
            </a:r>
            <a:br>
              <a:rPr lang="nl-NL" dirty="0"/>
            </a:br>
            <a:r>
              <a:rPr lang="nl-NL" dirty="0"/>
              <a:t>Ordenen gebeurt met </a:t>
            </a:r>
            <a:r>
              <a:rPr lang="nl-NL" dirty="0" err="1"/>
              <a:t>sort</a:t>
            </a:r>
            <a:r>
              <a:rPr lang="nl-NL" dirty="0"/>
              <a:t>() of order().</a:t>
            </a:r>
            <a:br>
              <a:rPr lang="nl-NL" dirty="0"/>
            </a:br>
            <a:r>
              <a:rPr lang="nl-NL" dirty="0" err="1"/>
              <a:t>sort</a:t>
            </a:r>
            <a:r>
              <a:rPr lang="nl-NL" dirty="0"/>
              <a:t>() sorteert een vector zelf, order() geeft de indices van gesorteerde waarden terug.</a:t>
            </a:r>
            <a:br>
              <a:rPr lang="nl-NL" dirty="0"/>
            </a:br>
            <a:r>
              <a:rPr lang="nl-NL" dirty="0"/>
              <a:t>Dit laatste is belangrijk wanneer we meerdere gerelateerde vectoren in een dataset correct willen blijven aligneren, bv. namen en corresponderende metingen.</a:t>
            </a:r>
          </a:p>
          <a:p>
            <a:pPr marL="0" indent="0">
              <a:buFont typeface="Arial" panose="020B0604020202020204" pitchFamily="34" charset="0"/>
              <a:buNone/>
            </a:pPr>
            <a:endParaRPr lang="nl-NL" dirty="0"/>
          </a:p>
          <a:p>
            <a:pPr marL="0" indent="0">
              <a:buFont typeface="Arial" panose="020B0604020202020204" pitchFamily="34" charset="0"/>
              <a:buNone/>
            </a:pPr>
            <a:endParaRPr lang="nl-NL" dirty="0"/>
          </a:p>
        </p:txBody>
      </p:sp>
      <p:sp>
        <p:nvSpPr>
          <p:cNvPr id="4" name="Tijdelijke aanduiding voor dianummer 3">
            <a:extLst>
              <a:ext uri="{FF2B5EF4-FFF2-40B4-BE49-F238E27FC236}">
                <a16:creationId xmlns:a16="http://schemas.microsoft.com/office/drawing/2014/main" id="{18104E5A-92A8-C7B6-9D32-CC87E60A90AF}"/>
              </a:ext>
            </a:extLst>
          </p:cNvPr>
          <p:cNvSpPr>
            <a:spLocks noGrp="1"/>
          </p:cNvSpPr>
          <p:nvPr>
            <p:ph type="sldNum" sz="quarter" idx="5"/>
          </p:nvPr>
        </p:nvSpPr>
        <p:spPr/>
        <p:txBody>
          <a:bodyPr/>
          <a:lstStyle/>
          <a:p>
            <a:fld id="{5F9B1F90-2BE1-944D-B224-40E390CE3F12}" type="slidenum">
              <a:rPr lang="nl-BE" smtClean="0"/>
              <a:t>37</a:t>
            </a:fld>
            <a:endParaRPr lang="nl-BE"/>
          </a:p>
        </p:txBody>
      </p:sp>
    </p:spTree>
    <p:extLst>
      <p:ext uri="{BB962C8B-B14F-4D97-AF65-F5344CB8AC3E}">
        <p14:creationId xmlns:p14="http://schemas.microsoft.com/office/powerpoint/2010/main" val="3080590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02540-587A-3103-9A01-8E1D2E646F7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3628862-CD50-8B73-6E93-B226606DE2D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5EFC879-E628-C7F2-848B-8D0F0EC4E721}"/>
              </a:ext>
            </a:extLst>
          </p:cNvPr>
          <p:cNvSpPr>
            <a:spLocks noGrp="1"/>
          </p:cNvSpPr>
          <p:nvPr>
            <p:ph type="body" idx="1"/>
          </p:nvPr>
        </p:nvSpPr>
        <p:spPr/>
        <p:txBody>
          <a:bodyPr/>
          <a:lstStyle/>
          <a:p>
            <a:pPr marL="0" indent="0">
              <a:buFont typeface="Arial" panose="020B0604020202020204" pitchFamily="34" charset="0"/>
              <a:buNone/>
            </a:pPr>
            <a:r>
              <a:rPr lang="nl-NL" dirty="0"/>
              <a:t>Tonen in </a:t>
            </a:r>
            <a:r>
              <a:rPr lang="nl-NL" dirty="0" err="1"/>
              <a:t>Rstudio</a:t>
            </a:r>
            <a:r>
              <a:rPr lang="nl-NL" dirty="0"/>
              <a:t> – </a:t>
            </a:r>
            <a:r>
              <a:rPr lang="nl-NL" dirty="0" err="1"/>
              <a:t>Rmarkdown</a:t>
            </a:r>
            <a:endParaRPr lang="nl-NL" dirty="0"/>
          </a:p>
          <a:p>
            <a:pPr marL="0" indent="0">
              <a:buFont typeface="Arial" panose="020B0604020202020204" pitchFamily="34" charset="0"/>
              <a:buNone/>
            </a:pPr>
            <a:endParaRPr lang="nl-NL" dirty="0"/>
          </a:p>
          <a:p>
            <a:pPr>
              <a:buNone/>
            </a:pPr>
            <a:r>
              <a:rPr lang="nl-NL" b="1" dirty="0"/>
              <a:t>Vectorisatie</a:t>
            </a:r>
            <a:r>
              <a:rPr lang="nl-NL" dirty="0"/>
              <a:t>:</a:t>
            </a:r>
            <a:br>
              <a:rPr lang="nl-NL" dirty="0"/>
            </a:br>
            <a:r>
              <a:rPr lang="nl-NL" dirty="0"/>
              <a:t>Een kernprincipe in R: functies zijn </a:t>
            </a:r>
            <a:r>
              <a:rPr lang="nl-NL" dirty="0" err="1"/>
              <a:t>vectorized</a:t>
            </a:r>
            <a:r>
              <a:rPr lang="nl-NL" dirty="0"/>
              <a:t>, wat betekent dat ze automatisch op alle elementen worden toegepast.</a:t>
            </a:r>
            <a:br>
              <a:rPr lang="nl-NL" dirty="0"/>
            </a:br>
            <a:r>
              <a:rPr lang="nl-NL" dirty="0"/>
              <a:t>Geen expliciete loops nodig zoals in andere talen – dit verhoogt efficiëntie en leesbaarheid.</a:t>
            </a:r>
            <a:br>
              <a:rPr lang="nl-NL" dirty="0"/>
            </a:br>
            <a:r>
              <a:rPr lang="nl-NL" dirty="0"/>
              <a:t>Belangrijk is wel dat bij ongelijke vectorlengtes R “stilzwijgend” recycleert – een mogelijk valkuil.</a:t>
            </a:r>
          </a:p>
          <a:p>
            <a:pPr>
              <a:buNone/>
            </a:pPr>
            <a:endParaRPr lang="nl-NL" dirty="0"/>
          </a:p>
          <a:p>
            <a:pPr>
              <a:buNone/>
            </a:pPr>
            <a:r>
              <a:rPr lang="nl-NL" b="1" dirty="0"/>
              <a:t>Omgaan met NA</a:t>
            </a:r>
            <a:r>
              <a:rPr lang="nl-NL" dirty="0"/>
              <a:t>:</a:t>
            </a:r>
            <a:br>
              <a:rPr lang="nl-NL" dirty="0"/>
            </a:br>
            <a:r>
              <a:rPr lang="nl-NL" dirty="0"/>
              <a:t>NA duidt op ontbrekende waarden – komt vaak voor in reële datasets.</a:t>
            </a:r>
            <a:br>
              <a:rPr lang="nl-NL" dirty="0"/>
            </a:br>
            <a:r>
              <a:rPr lang="nl-NL" dirty="0"/>
              <a:t>De standaardreactie van veel functies is om NA terug te geven zodra er ook maar één NA aanwezig is.</a:t>
            </a:r>
            <a:br>
              <a:rPr lang="nl-NL" dirty="0"/>
            </a:br>
            <a:r>
              <a:rPr lang="nl-NL" dirty="0"/>
              <a:t>Via het argument na.rm = TRUE kunnen we aangeven dat NA-waarden genegeerd mogen worden.</a:t>
            </a:r>
            <a:br>
              <a:rPr lang="nl-NL" dirty="0"/>
            </a:br>
            <a:r>
              <a:rPr lang="nl-NL" dirty="0"/>
              <a:t>Dit illustreert het belang van </a:t>
            </a:r>
            <a:r>
              <a:rPr lang="nl-NL" i="1" dirty="0"/>
              <a:t>functionele argumenten</a:t>
            </a:r>
            <a:r>
              <a:rPr lang="nl-NL" dirty="0"/>
              <a:t> in R: ze maken functies flexibel en robuust.</a:t>
            </a:r>
          </a:p>
          <a:p>
            <a:pPr>
              <a:buNone/>
            </a:pPr>
            <a:endParaRPr lang="nl-NL" dirty="0"/>
          </a:p>
          <a:p>
            <a:r>
              <a:rPr lang="nl-NL" b="1" dirty="0"/>
              <a:t>Algemener punt</a:t>
            </a:r>
            <a:r>
              <a:rPr lang="nl-NL" dirty="0"/>
              <a:t>:</a:t>
            </a:r>
            <a:br>
              <a:rPr lang="nl-NL" dirty="0"/>
            </a:br>
            <a:r>
              <a:rPr lang="nl-NL" dirty="0"/>
              <a:t>Functies in R zijn vaak voorzien van standaardinstellingen, maar kunnen aangepast worden via argumenten.</a:t>
            </a:r>
            <a:br>
              <a:rPr lang="nl-NL" dirty="0"/>
            </a:br>
            <a:r>
              <a:rPr lang="nl-NL" dirty="0"/>
              <a:t>Voor gevorderd gebruik is het cruciaal om deze argumenten te begrijpen en correct toe te passen – iets waar we later in de cursus verder op zullen ingaan.</a:t>
            </a:r>
          </a:p>
          <a:p>
            <a:pPr marL="0" indent="0">
              <a:buFont typeface="Arial" panose="020B0604020202020204" pitchFamily="34" charset="0"/>
              <a:buNone/>
            </a:pPr>
            <a:endParaRPr lang="nl-NL" dirty="0"/>
          </a:p>
          <a:p>
            <a:pPr marL="0" indent="0">
              <a:buFont typeface="Arial" panose="020B0604020202020204" pitchFamily="34" charset="0"/>
              <a:buNone/>
            </a:pPr>
            <a:endParaRPr lang="nl-NL" dirty="0"/>
          </a:p>
        </p:txBody>
      </p:sp>
      <p:sp>
        <p:nvSpPr>
          <p:cNvPr id="4" name="Tijdelijke aanduiding voor dianummer 3">
            <a:extLst>
              <a:ext uri="{FF2B5EF4-FFF2-40B4-BE49-F238E27FC236}">
                <a16:creationId xmlns:a16="http://schemas.microsoft.com/office/drawing/2014/main" id="{3F6DD84E-EBC3-5A00-D4AA-ACF519BC5D0A}"/>
              </a:ext>
            </a:extLst>
          </p:cNvPr>
          <p:cNvSpPr>
            <a:spLocks noGrp="1"/>
          </p:cNvSpPr>
          <p:nvPr>
            <p:ph type="sldNum" sz="quarter" idx="5"/>
          </p:nvPr>
        </p:nvSpPr>
        <p:spPr/>
        <p:txBody>
          <a:bodyPr/>
          <a:lstStyle/>
          <a:p>
            <a:fld id="{5F9B1F90-2BE1-944D-B224-40E390CE3F12}" type="slidenum">
              <a:rPr lang="nl-BE" smtClean="0"/>
              <a:t>38</a:t>
            </a:fld>
            <a:endParaRPr lang="nl-BE"/>
          </a:p>
        </p:txBody>
      </p:sp>
    </p:spTree>
    <p:extLst>
      <p:ext uri="{BB962C8B-B14F-4D97-AF65-F5344CB8AC3E}">
        <p14:creationId xmlns:p14="http://schemas.microsoft.com/office/powerpoint/2010/main" val="3680992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33557-3D85-363E-BA62-096ACAC0707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AE1E6C1-FB4C-8F67-D68A-BF8F494D43C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AAC7C44-5C93-7F56-CABA-7F2050B4B94F}"/>
              </a:ext>
            </a:extLst>
          </p:cNvPr>
          <p:cNvSpPr>
            <a:spLocks noGrp="1"/>
          </p:cNvSpPr>
          <p:nvPr>
            <p:ph type="body" idx="1"/>
          </p:nvPr>
        </p:nvSpPr>
        <p:spPr/>
        <p:txBody>
          <a:bodyPr/>
          <a:lstStyle/>
          <a:p>
            <a:pPr marL="0" indent="0">
              <a:buFont typeface="Arial" panose="020B0604020202020204" pitchFamily="34" charset="0"/>
              <a:buNone/>
            </a:pPr>
            <a:r>
              <a:rPr lang="nl-NL" dirty="0"/>
              <a:t>Tonen in </a:t>
            </a:r>
            <a:r>
              <a:rPr lang="nl-NL" dirty="0" err="1"/>
              <a:t>Rstudio</a:t>
            </a:r>
            <a:r>
              <a:rPr lang="nl-NL" dirty="0"/>
              <a:t> – </a:t>
            </a:r>
            <a:r>
              <a:rPr lang="nl-NL" dirty="0" err="1"/>
              <a:t>Rmarkdown</a:t>
            </a:r>
            <a:endParaRPr lang="nl-NL" dirty="0"/>
          </a:p>
          <a:p>
            <a:pPr marL="0" indent="0">
              <a:buFont typeface="Arial" panose="020B0604020202020204" pitchFamily="34" charset="0"/>
              <a:buNone/>
            </a:pPr>
            <a:endParaRPr lang="nl-NL" dirty="0"/>
          </a:p>
          <a:p>
            <a:pPr>
              <a:buNone/>
            </a:pPr>
            <a:r>
              <a:rPr lang="nl-NL" dirty="0"/>
              <a:t>In R is het gebruikelijk om enkel het scriptbestand (.R of .</a:t>
            </a:r>
            <a:r>
              <a:rPr lang="nl-NL" dirty="0" err="1"/>
              <a:t>Rmd</a:t>
            </a:r>
            <a:r>
              <a:rPr lang="nl-NL" dirty="0"/>
              <a:t>) te bewaren. Dit script vormt de </a:t>
            </a:r>
            <a:r>
              <a:rPr lang="nl-NL" i="1" dirty="0"/>
              <a:t>reproduceerbare workflow</a:t>
            </a:r>
            <a:r>
              <a:rPr lang="nl-NL" dirty="0"/>
              <a:t>, waarmee analyses stap voor stap opnieuw kunnen worden uitgevoerd.</a:t>
            </a:r>
            <a:br>
              <a:rPr lang="nl-NL" dirty="0"/>
            </a:br>
            <a:r>
              <a:rPr lang="nl-NL" dirty="0"/>
              <a:t>Deze werkwijze bevordert transparantie, herhaalbaarheid en controleerbaarheid van analyses.</a:t>
            </a:r>
          </a:p>
          <a:p>
            <a:pPr>
              <a:buNone/>
            </a:pPr>
            <a:endParaRPr lang="nl-NL" dirty="0"/>
          </a:p>
          <a:p>
            <a:pPr>
              <a:buNone/>
            </a:pPr>
            <a:r>
              <a:rPr lang="nl-NL" b="1" dirty="0"/>
              <a:t>Waarom niet de </a:t>
            </a:r>
            <a:r>
              <a:rPr lang="nl-NL" b="1" dirty="0" err="1"/>
              <a:t>workspace</a:t>
            </a:r>
            <a:r>
              <a:rPr lang="nl-NL" b="1" dirty="0"/>
              <a:t> opslaan bij afsluiten?</a:t>
            </a:r>
            <a:br>
              <a:rPr lang="nl-NL" dirty="0"/>
            </a:br>
            <a:r>
              <a:rPr lang="nl-NL" dirty="0"/>
              <a:t>De </a:t>
            </a:r>
            <a:r>
              <a:rPr lang="nl-NL" dirty="0" err="1"/>
              <a:t>workspace</a:t>
            </a:r>
            <a:r>
              <a:rPr lang="nl-NL" dirty="0"/>
              <a:t> bevat álle objecten uit de huidige sessie. Als je deze bij afsluiten automatisch opslaat, bestaat het risico dat oude, irrelevante objecten of foutieve tussenresultaten invloed hebben op latere analyses.</a:t>
            </a:r>
            <a:br>
              <a:rPr lang="nl-NL" dirty="0"/>
            </a:br>
            <a:r>
              <a:rPr lang="nl-NL" dirty="0"/>
              <a:t>Door telkens opnieuw vanuit een script te werken in een schone sessie, werk je robuuster.</a:t>
            </a:r>
          </a:p>
          <a:p>
            <a:pPr>
              <a:buNone/>
            </a:pPr>
            <a:endParaRPr lang="nl-NL" dirty="0"/>
          </a:p>
          <a:p>
            <a:pPr>
              <a:buNone/>
            </a:pPr>
            <a:r>
              <a:rPr lang="nl-NL" dirty="0"/>
              <a:t>Toch zijn er </a:t>
            </a:r>
            <a:r>
              <a:rPr lang="nl-NL" i="1" dirty="0"/>
              <a:t>legitieme redenen</a:t>
            </a:r>
            <a:r>
              <a:rPr lang="nl-NL" dirty="0"/>
              <a:t> om R-objecten op te slaan:</a:t>
            </a:r>
          </a:p>
          <a:p>
            <a:pPr marL="171450" indent="-171450">
              <a:buFont typeface="Arial" panose="020B0604020202020204" pitchFamily="34" charset="0"/>
              <a:buChar char="•"/>
            </a:pPr>
            <a:r>
              <a:rPr lang="nl-NL" dirty="0"/>
              <a:t>Wanneer het genereren van een object </a:t>
            </a:r>
            <a:r>
              <a:rPr lang="nl-NL" dirty="0" err="1"/>
              <a:t>computationeel</a:t>
            </a:r>
            <a:r>
              <a:rPr lang="nl-NL" dirty="0"/>
              <a:t> duur is (bijv. machine </a:t>
            </a:r>
            <a:r>
              <a:rPr lang="nl-NL" dirty="0" err="1"/>
              <a:t>learning</a:t>
            </a:r>
            <a:r>
              <a:rPr lang="nl-NL" dirty="0"/>
              <a:t> modellen of simulaties die uren duren).</a:t>
            </a:r>
          </a:p>
          <a:p>
            <a:pPr marL="171450" indent="-171450">
              <a:buFont typeface="Arial" panose="020B0604020202020204" pitchFamily="34" charset="0"/>
              <a:buChar char="•"/>
            </a:pPr>
            <a:r>
              <a:rPr lang="nl-NL" dirty="0"/>
              <a:t>In dat geval: gebruik save() om specifieke objecten op te slaan in een .</a:t>
            </a:r>
            <a:r>
              <a:rPr lang="nl-NL" dirty="0" err="1"/>
              <a:t>RData</a:t>
            </a:r>
            <a:r>
              <a:rPr lang="nl-NL" dirty="0"/>
              <a:t>-bestand.</a:t>
            </a:r>
          </a:p>
          <a:p>
            <a:pPr marL="171450" indent="-171450">
              <a:buFont typeface="Arial" panose="020B0604020202020204" pitchFamily="34" charset="0"/>
              <a:buChar char="•"/>
            </a:pPr>
            <a:r>
              <a:rPr lang="nl-NL" dirty="0"/>
              <a:t>Met </a:t>
            </a:r>
            <a:r>
              <a:rPr lang="nl-NL" dirty="0" err="1"/>
              <a:t>save.image</a:t>
            </a:r>
            <a:r>
              <a:rPr lang="nl-NL" dirty="0"/>
              <a:t>() bewaar je </a:t>
            </a:r>
            <a:r>
              <a:rPr lang="nl-NL" i="1" dirty="0"/>
              <a:t>de hele</a:t>
            </a:r>
            <a:r>
              <a:rPr lang="nl-NL" dirty="0"/>
              <a:t> </a:t>
            </a:r>
            <a:r>
              <a:rPr lang="nl-NL" dirty="0" err="1"/>
              <a:t>workspace</a:t>
            </a:r>
            <a:r>
              <a:rPr lang="nl-NL" dirty="0"/>
              <a:t> expliciet — enkel nuttig in gecontroleerde contexten.</a:t>
            </a:r>
          </a:p>
          <a:p>
            <a:pPr>
              <a:buNone/>
            </a:pPr>
            <a:endParaRPr lang="nl-NL" dirty="0"/>
          </a:p>
          <a:p>
            <a:pPr>
              <a:buNone/>
            </a:pPr>
            <a:r>
              <a:rPr lang="nl-NL" dirty="0"/>
              <a:t>Terug inladen van deze objecten gebeurt met load(). Dit herstelt de objecten in het geheugen, zodat je er verder mee kan werken.</a:t>
            </a:r>
          </a:p>
          <a:p>
            <a:endParaRPr lang="nl-NL" dirty="0"/>
          </a:p>
          <a:p>
            <a:pPr marL="0" indent="0">
              <a:buFont typeface="Arial" panose="020B0604020202020204" pitchFamily="34" charset="0"/>
              <a:buNone/>
            </a:pPr>
            <a:endParaRPr lang="nl-NL" dirty="0"/>
          </a:p>
          <a:p>
            <a:pPr marL="0" indent="0">
              <a:buFont typeface="Arial" panose="020B0604020202020204" pitchFamily="34" charset="0"/>
              <a:buNone/>
            </a:pPr>
            <a:endParaRPr lang="nl-NL" dirty="0"/>
          </a:p>
          <a:p>
            <a:pPr marL="0" indent="0">
              <a:buFont typeface="Arial" panose="020B0604020202020204" pitchFamily="34" charset="0"/>
              <a:buNone/>
            </a:pPr>
            <a:r>
              <a:rPr lang="nl-NL" dirty="0"/>
              <a:t>Einde eerste </a:t>
            </a:r>
            <a:r>
              <a:rPr lang="nl-NL" dirty="0" err="1"/>
              <a:t>lesblok</a:t>
            </a:r>
            <a:endParaRPr lang="nl-NL" dirty="0"/>
          </a:p>
        </p:txBody>
      </p:sp>
      <p:sp>
        <p:nvSpPr>
          <p:cNvPr id="4" name="Tijdelijke aanduiding voor dianummer 3">
            <a:extLst>
              <a:ext uri="{FF2B5EF4-FFF2-40B4-BE49-F238E27FC236}">
                <a16:creationId xmlns:a16="http://schemas.microsoft.com/office/drawing/2014/main" id="{D86F8C49-6B01-E049-732C-1B5876EE020B}"/>
              </a:ext>
            </a:extLst>
          </p:cNvPr>
          <p:cNvSpPr>
            <a:spLocks noGrp="1"/>
          </p:cNvSpPr>
          <p:nvPr>
            <p:ph type="sldNum" sz="quarter" idx="5"/>
          </p:nvPr>
        </p:nvSpPr>
        <p:spPr/>
        <p:txBody>
          <a:bodyPr/>
          <a:lstStyle/>
          <a:p>
            <a:fld id="{5F9B1F90-2BE1-944D-B224-40E390CE3F12}" type="slidenum">
              <a:rPr lang="nl-BE" smtClean="0"/>
              <a:t>39</a:t>
            </a:fld>
            <a:endParaRPr lang="nl-BE"/>
          </a:p>
        </p:txBody>
      </p:sp>
    </p:spTree>
    <p:extLst>
      <p:ext uri="{BB962C8B-B14F-4D97-AF65-F5344CB8AC3E}">
        <p14:creationId xmlns:p14="http://schemas.microsoft.com/office/powerpoint/2010/main" val="340447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0803F-A10C-4BDB-CDF3-51672A66182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62F9FAC-B345-6729-6437-D579F8C5331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E898EC5-E83D-3A5B-2C0D-E987C4575AFC}"/>
              </a:ext>
            </a:extLst>
          </p:cNvPr>
          <p:cNvSpPr>
            <a:spLocks noGrp="1"/>
          </p:cNvSpPr>
          <p:nvPr>
            <p:ph type="body" idx="1"/>
          </p:nvPr>
        </p:nvSpPr>
        <p:spPr/>
        <p:txBody>
          <a:bodyPr/>
          <a:lstStyle/>
          <a:p>
            <a:pPr marL="0" indent="0">
              <a:buFont typeface="Arial" panose="020B0604020202020204" pitchFamily="34" charset="0"/>
              <a:buNone/>
            </a:pPr>
            <a:r>
              <a:rPr lang="nl-NL" dirty="0"/>
              <a:t>Tonen in R</a:t>
            </a:r>
          </a:p>
          <a:p>
            <a:pPr marL="0" indent="0">
              <a:buFont typeface="Arial" panose="020B0604020202020204" pitchFamily="34" charset="0"/>
              <a:buNone/>
            </a:pPr>
            <a:endParaRPr lang="nl-NL" dirty="0"/>
          </a:p>
          <a:p>
            <a:pPr marL="171450" indent="-171450" algn="l">
              <a:buFont typeface="Arial" panose="020B0604020202020204" pitchFamily="34" charset="0"/>
              <a:buChar char="•"/>
            </a:pPr>
            <a:r>
              <a:rPr lang="en-US" b="1" i="0" dirty="0">
                <a:solidFill>
                  <a:srgbClr val="333333"/>
                </a:solidFill>
                <a:effectLst/>
                <a:latin typeface="Helvetica Neue"/>
              </a:rPr>
              <a:t>Numeric</a:t>
            </a:r>
            <a:r>
              <a:rPr lang="en-US" b="0" i="0" dirty="0">
                <a:solidFill>
                  <a:srgbClr val="333333"/>
                </a:solidFill>
                <a:effectLst/>
                <a:latin typeface="Helvetica Neue"/>
              </a:rPr>
              <a:t> data are numbers that contain a decimal. Actually they can also be whole numbers but we’ll gloss over that.</a:t>
            </a:r>
          </a:p>
          <a:p>
            <a:pPr marL="171450" indent="-171450" algn="l">
              <a:buFont typeface="Arial" panose="020B0604020202020204" pitchFamily="34" charset="0"/>
              <a:buChar char="•"/>
            </a:pPr>
            <a:r>
              <a:rPr lang="en-US" b="1" i="0" dirty="0">
                <a:solidFill>
                  <a:srgbClr val="333333"/>
                </a:solidFill>
                <a:effectLst/>
                <a:latin typeface="Helvetica Neue"/>
              </a:rPr>
              <a:t>Integers</a:t>
            </a:r>
            <a:r>
              <a:rPr lang="en-US" b="0" i="0" dirty="0">
                <a:solidFill>
                  <a:srgbClr val="333333"/>
                </a:solidFill>
                <a:effectLst/>
                <a:latin typeface="Helvetica Neue"/>
              </a:rPr>
              <a:t> are whole numbers (those numbers without a decimal point).</a:t>
            </a:r>
          </a:p>
          <a:p>
            <a:pPr marL="171450" indent="-171450" algn="l">
              <a:buFont typeface="Arial" panose="020B0604020202020204" pitchFamily="34" charset="0"/>
              <a:buChar char="•"/>
            </a:pPr>
            <a:r>
              <a:rPr lang="en-US" b="1" i="0" dirty="0">
                <a:solidFill>
                  <a:srgbClr val="333333"/>
                </a:solidFill>
                <a:effectLst/>
                <a:latin typeface="Helvetica Neue"/>
              </a:rPr>
              <a:t>Logical</a:t>
            </a:r>
            <a:r>
              <a:rPr lang="en-US" b="0" i="0" dirty="0">
                <a:solidFill>
                  <a:srgbClr val="333333"/>
                </a:solidFill>
                <a:effectLst/>
                <a:latin typeface="Helvetica Neue"/>
              </a:rPr>
              <a:t> data take on the value of either TRUE or FALSE. There’s also another special type of logical called NA to represent missing values.</a:t>
            </a:r>
          </a:p>
          <a:p>
            <a:pPr marL="171450" indent="-171450" algn="l">
              <a:buFont typeface="Arial" panose="020B0604020202020204" pitchFamily="34" charset="0"/>
              <a:buChar char="•"/>
            </a:pPr>
            <a:r>
              <a:rPr lang="en-US" b="1" i="0" dirty="0">
                <a:solidFill>
                  <a:srgbClr val="333333"/>
                </a:solidFill>
                <a:effectLst/>
                <a:latin typeface="Helvetica Neue"/>
              </a:rPr>
              <a:t>Character</a:t>
            </a:r>
            <a:r>
              <a:rPr lang="en-US" b="0" i="0" dirty="0">
                <a:solidFill>
                  <a:srgbClr val="333333"/>
                </a:solidFill>
                <a:effectLst/>
                <a:latin typeface="Helvetica Neue"/>
              </a:rPr>
              <a:t> data are used to represent string values. You can think of character strings as something like a word (or multiple words). A special type of character string is a </a:t>
            </a:r>
            <a:r>
              <a:rPr lang="en-US" b="0" i="1" dirty="0">
                <a:solidFill>
                  <a:srgbClr val="333333"/>
                </a:solidFill>
                <a:effectLst/>
                <a:latin typeface="Helvetica Neue"/>
              </a:rPr>
              <a:t>factor</a:t>
            </a:r>
            <a:r>
              <a:rPr lang="en-US" b="0" i="0" dirty="0">
                <a:solidFill>
                  <a:srgbClr val="333333"/>
                </a:solidFill>
                <a:effectLst/>
                <a:latin typeface="Helvetica Neue"/>
              </a:rPr>
              <a:t>, which is a string but with additional attributes (like levels or an order). We’ll cover factors later.</a:t>
            </a:r>
          </a:p>
          <a:p>
            <a:pPr marL="0" indent="0">
              <a:buFont typeface="Arial" panose="020B0604020202020204" pitchFamily="34" charset="0"/>
              <a:buNone/>
            </a:pPr>
            <a:endParaRPr lang="nl-NL" dirty="0"/>
          </a:p>
        </p:txBody>
      </p:sp>
      <p:sp>
        <p:nvSpPr>
          <p:cNvPr id="4" name="Tijdelijke aanduiding voor dianummer 3">
            <a:extLst>
              <a:ext uri="{FF2B5EF4-FFF2-40B4-BE49-F238E27FC236}">
                <a16:creationId xmlns:a16="http://schemas.microsoft.com/office/drawing/2014/main" id="{D606B5B3-A806-2AD8-3936-225F962717D7}"/>
              </a:ext>
            </a:extLst>
          </p:cNvPr>
          <p:cNvSpPr>
            <a:spLocks noGrp="1"/>
          </p:cNvSpPr>
          <p:nvPr>
            <p:ph type="sldNum" sz="quarter" idx="5"/>
          </p:nvPr>
        </p:nvSpPr>
        <p:spPr/>
        <p:txBody>
          <a:bodyPr/>
          <a:lstStyle/>
          <a:p>
            <a:fld id="{5F9B1F90-2BE1-944D-B224-40E390CE3F12}" type="slidenum">
              <a:rPr lang="nl-BE" smtClean="0"/>
              <a:t>41</a:t>
            </a:fld>
            <a:endParaRPr lang="nl-BE"/>
          </a:p>
        </p:txBody>
      </p:sp>
    </p:spTree>
    <p:extLst>
      <p:ext uri="{BB962C8B-B14F-4D97-AF65-F5344CB8AC3E}">
        <p14:creationId xmlns:p14="http://schemas.microsoft.com/office/powerpoint/2010/main" val="1904758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E90E3-5FDA-8F09-379A-A0C3B674575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53A4070-5BDE-FBF2-BCD4-791DAEC9AB9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6BC4A37-3F02-26FC-4058-90A57DD7EDCC}"/>
              </a:ext>
            </a:extLst>
          </p:cNvPr>
          <p:cNvSpPr>
            <a:spLocks noGrp="1"/>
          </p:cNvSpPr>
          <p:nvPr>
            <p:ph type="body" idx="1"/>
          </p:nvPr>
        </p:nvSpPr>
        <p:spPr/>
        <p:txBody>
          <a:bodyPr/>
          <a:lstStyle/>
          <a:p>
            <a:pPr marL="0" indent="0">
              <a:buFont typeface="Arial" panose="020B0604020202020204" pitchFamily="34" charset="0"/>
              <a:buNone/>
            </a:pPr>
            <a:r>
              <a:rPr lang="nl-NL" dirty="0"/>
              <a:t>Tonen in R</a:t>
            </a:r>
          </a:p>
          <a:p>
            <a:pPr marL="0" indent="0">
              <a:buFont typeface="Arial" panose="020B0604020202020204" pitchFamily="34" charset="0"/>
              <a:buNone/>
            </a:pPr>
            <a:endParaRPr lang="nl-NL" dirty="0"/>
          </a:p>
          <a:p>
            <a:pPr marL="0" indent="0">
              <a:buFont typeface="Arial" panose="020B0604020202020204" pitchFamily="34" charset="0"/>
              <a:buNone/>
            </a:pPr>
            <a:endParaRPr lang="nl-NL" dirty="0"/>
          </a:p>
        </p:txBody>
      </p:sp>
      <p:sp>
        <p:nvSpPr>
          <p:cNvPr id="4" name="Tijdelijke aanduiding voor dianummer 3">
            <a:extLst>
              <a:ext uri="{FF2B5EF4-FFF2-40B4-BE49-F238E27FC236}">
                <a16:creationId xmlns:a16="http://schemas.microsoft.com/office/drawing/2014/main" id="{6F2DD05A-4ACD-940D-B8C2-ABCCF5175CAD}"/>
              </a:ext>
            </a:extLst>
          </p:cNvPr>
          <p:cNvSpPr>
            <a:spLocks noGrp="1"/>
          </p:cNvSpPr>
          <p:nvPr>
            <p:ph type="sldNum" sz="quarter" idx="5"/>
          </p:nvPr>
        </p:nvSpPr>
        <p:spPr/>
        <p:txBody>
          <a:bodyPr/>
          <a:lstStyle/>
          <a:p>
            <a:fld id="{5F9B1F90-2BE1-944D-B224-40E390CE3F12}" type="slidenum">
              <a:rPr lang="nl-BE" smtClean="0"/>
              <a:t>42</a:t>
            </a:fld>
            <a:endParaRPr lang="nl-BE"/>
          </a:p>
        </p:txBody>
      </p:sp>
    </p:spTree>
    <p:extLst>
      <p:ext uri="{BB962C8B-B14F-4D97-AF65-F5344CB8AC3E}">
        <p14:creationId xmlns:p14="http://schemas.microsoft.com/office/powerpoint/2010/main" val="7037750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36B9B-D525-0908-90E6-D441EABB1D2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BC2EF25-FED5-4D9E-FA07-C4CDD67353E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D3C3D736-E124-2836-724A-DE5D429FD8AF}"/>
              </a:ext>
            </a:extLst>
          </p:cNvPr>
          <p:cNvSpPr>
            <a:spLocks noGrp="1"/>
          </p:cNvSpPr>
          <p:nvPr>
            <p:ph type="body" idx="1"/>
          </p:nvPr>
        </p:nvSpPr>
        <p:spPr/>
        <p:txBody>
          <a:bodyPr/>
          <a:lstStyle/>
          <a:p>
            <a:pPr marL="0" indent="0">
              <a:buFont typeface="Arial" panose="020B0604020202020204" pitchFamily="34" charset="0"/>
              <a:buNone/>
            </a:pPr>
            <a:r>
              <a:rPr lang="nl-NL" dirty="0"/>
              <a:t>Tonen in R</a:t>
            </a:r>
          </a:p>
          <a:p>
            <a:pPr marL="0" indent="0">
              <a:buFont typeface="Arial" panose="020B0604020202020204" pitchFamily="34" charset="0"/>
              <a:buNone/>
            </a:pPr>
            <a:endParaRPr lang="nl-NL" dirty="0"/>
          </a:p>
          <a:p>
            <a:pPr marL="0" indent="0">
              <a:buFont typeface="Arial" panose="020B0604020202020204" pitchFamily="34" charset="0"/>
              <a:buNone/>
            </a:pPr>
            <a:r>
              <a:rPr lang="nl-NL" dirty="0"/>
              <a:t>Een vector is de eenvoudigste datastructuur in R</a:t>
            </a:r>
          </a:p>
          <a:p>
            <a:pPr marL="0" indent="0">
              <a:buFont typeface="Arial" panose="020B0604020202020204" pitchFamily="34" charset="0"/>
              <a:buNone/>
            </a:pPr>
            <a:r>
              <a:rPr lang="nl-NL" dirty="0"/>
              <a:t>Bevat een reeks elementen van hetzelfde type (numeriek, karakter, factor, logisch) </a:t>
            </a:r>
          </a:p>
          <a:p>
            <a:pPr marL="0" indent="0">
              <a:buFont typeface="Arial" panose="020B0604020202020204" pitchFamily="34" charset="0"/>
              <a:buNone/>
            </a:pPr>
            <a:r>
              <a:rPr lang="nl-NL" dirty="0"/>
              <a:t>Een vector met lengte 1 wordt een </a:t>
            </a:r>
            <a:r>
              <a:rPr lang="nl-NL" dirty="0" err="1"/>
              <a:t>scalar</a:t>
            </a:r>
            <a:r>
              <a:rPr lang="nl-NL" dirty="0"/>
              <a:t> genoemd </a:t>
            </a:r>
          </a:p>
          <a:p>
            <a:pPr marL="0" indent="0">
              <a:buFont typeface="Arial" panose="020B0604020202020204" pitchFamily="34" charset="0"/>
              <a:buNone/>
            </a:pPr>
            <a:r>
              <a:rPr lang="nl-NL" dirty="0"/>
              <a:t>Geen menging van types binnen één vector toegestaan </a:t>
            </a:r>
          </a:p>
          <a:p>
            <a:pPr marL="0" indent="0">
              <a:buFont typeface="Arial" panose="020B0604020202020204" pitchFamily="34" charset="0"/>
              <a:buNone/>
            </a:pPr>
            <a:r>
              <a:rPr lang="nl-NL" dirty="0"/>
              <a:t>Uitzondering: NA (missing </a:t>
            </a:r>
            <a:r>
              <a:rPr lang="nl-NL" dirty="0" err="1"/>
              <a:t>value</a:t>
            </a:r>
            <a:r>
              <a:rPr lang="nl-NL" dirty="0"/>
              <a:t>) kan voorkomen in </a:t>
            </a:r>
            <a:r>
              <a:rPr lang="nl-NL" dirty="0" err="1"/>
              <a:t>vectors</a:t>
            </a:r>
            <a:r>
              <a:rPr lang="nl-NL" dirty="0"/>
              <a:t> met andere types</a:t>
            </a:r>
          </a:p>
        </p:txBody>
      </p:sp>
      <p:sp>
        <p:nvSpPr>
          <p:cNvPr id="4" name="Tijdelijke aanduiding voor dianummer 3">
            <a:extLst>
              <a:ext uri="{FF2B5EF4-FFF2-40B4-BE49-F238E27FC236}">
                <a16:creationId xmlns:a16="http://schemas.microsoft.com/office/drawing/2014/main" id="{5C9821F2-5743-2FD0-4F0C-D28E5D447788}"/>
              </a:ext>
            </a:extLst>
          </p:cNvPr>
          <p:cNvSpPr>
            <a:spLocks noGrp="1"/>
          </p:cNvSpPr>
          <p:nvPr>
            <p:ph type="sldNum" sz="quarter" idx="5"/>
          </p:nvPr>
        </p:nvSpPr>
        <p:spPr/>
        <p:txBody>
          <a:bodyPr/>
          <a:lstStyle/>
          <a:p>
            <a:fld id="{5F9B1F90-2BE1-944D-B224-40E390CE3F12}" type="slidenum">
              <a:rPr lang="nl-BE" smtClean="0"/>
              <a:t>43</a:t>
            </a:fld>
            <a:endParaRPr lang="nl-BE"/>
          </a:p>
        </p:txBody>
      </p:sp>
    </p:spTree>
    <p:extLst>
      <p:ext uri="{BB962C8B-B14F-4D97-AF65-F5344CB8AC3E}">
        <p14:creationId xmlns:p14="http://schemas.microsoft.com/office/powerpoint/2010/main" val="2406103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61223-A731-CF65-C29F-BB274F23651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2DEC6DB-90EB-06F1-3209-D5544089D7B9}"/>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575C491-DBB3-CEA1-E3DA-98B2C077DA08}"/>
              </a:ext>
            </a:extLst>
          </p:cNvPr>
          <p:cNvSpPr>
            <a:spLocks noGrp="1"/>
          </p:cNvSpPr>
          <p:nvPr>
            <p:ph type="body" idx="1"/>
          </p:nvPr>
        </p:nvSpPr>
        <p:spPr/>
        <p:txBody>
          <a:bodyPr/>
          <a:lstStyle/>
          <a:p>
            <a:pPr marL="0" indent="0">
              <a:buFont typeface="Arial" panose="020B0604020202020204" pitchFamily="34" charset="0"/>
              <a:buNone/>
            </a:pPr>
            <a:r>
              <a:rPr lang="nl-NL" dirty="0"/>
              <a:t>Tonen in R</a:t>
            </a:r>
          </a:p>
          <a:p>
            <a:pPr marL="0" indent="0">
              <a:buFont typeface="Arial" panose="020B0604020202020204" pitchFamily="34" charset="0"/>
              <a:buNone/>
            </a:pPr>
            <a:endParaRPr lang="nl-NL" dirty="0"/>
          </a:p>
          <a:p>
            <a:pPr marL="0" indent="0">
              <a:buFont typeface="Arial" panose="020B0604020202020204" pitchFamily="34" charset="0"/>
              <a:buNone/>
            </a:pPr>
            <a:r>
              <a:rPr lang="en-US" b="0" i="0" dirty="0">
                <a:solidFill>
                  <a:srgbClr val="333333"/>
                </a:solidFill>
                <a:effectLst/>
                <a:latin typeface="Helvetica Neue"/>
              </a:rPr>
              <a:t>Another useful data structure used in many disciplines such as population ecology, theoretical and applied statistics is the matrix. </a:t>
            </a:r>
          </a:p>
          <a:p>
            <a:pPr marL="0" indent="0">
              <a:buFont typeface="Arial" panose="020B0604020202020204" pitchFamily="34" charset="0"/>
              <a:buNone/>
            </a:pPr>
            <a:r>
              <a:rPr lang="en-US" b="0" i="0" dirty="0">
                <a:solidFill>
                  <a:srgbClr val="333333"/>
                </a:solidFill>
                <a:effectLst/>
                <a:latin typeface="Helvetica Neue"/>
              </a:rPr>
              <a:t>A matrix is simply a vector that has additional attributes called dimensions. </a:t>
            </a:r>
          </a:p>
          <a:p>
            <a:pPr marL="0" indent="0">
              <a:buFont typeface="Arial" panose="020B0604020202020204" pitchFamily="34" charset="0"/>
              <a:buNone/>
            </a:pPr>
            <a:r>
              <a:rPr lang="en-US" b="0" i="0" dirty="0">
                <a:solidFill>
                  <a:srgbClr val="333333"/>
                </a:solidFill>
                <a:effectLst/>
                <a:latin typeface="Helvetica Neue"/>
              </a:rPr>
              <a:t>Arrays are just multidimensional matrices. </a:t>
            </a:r>
          </a:p>
          <a:p>
            <a:pPr marL="0" indent="0">
              <a:buFont typeface="Arial" panose="020B0604020202020204" pitchFamily="34" charset="0"/>
              <a:buNone/>
            </a:pPr>
            <a:r>
              <a:rPr lang="en-US" b="0" i="0" dirty="0">
                <a:solidFill>
                  <a:srgbClr val="333333"/>
                </a:solidFill>
                <a:effectLst/>
                <a:latin typeface="Helvetica Neue"/>
              </a:rPr>
              <a:t>Again, matrices and arrays must contain elements all of the same data class.</a:t>
            </a:r>
            <a:endParaRPr lang="nl-NL" dirty="0"/>
          </a:p>
        </p:txBody>
      </p:sp>
      <p:sp>
        <p:nvSpPr>
          <p:cNvPr id="4" name="Tijdelijke aanduiding voor dianummer 3">
            <a:extLst>
              <a:ext uri="{FF2B5EF4-FFF2-40B4-BE49-F238E27FC236}">
                <a16:creationId xmlns:a16="http://schemas.microsoft.com/office/drawing/2014/main" id="{6506A21A-2DBA-6E1D-D785-429A38F00952}"/>
              </a:ext>
            </a:extLst>
          </p:cNvPr>
          <p:cNvSpPr>
            <a:spLocks noGrp="1"/>
          </p:cNvSpPr>
          <p:nvPr>
            <p:ph type="sldNum" sz="quarter" idx="5"/>
          </p:nvPr>
        </p:nvSpPr>
        <p:spPr/>
        <p:txBody>
          <a:bodyPr/>
          <a:lstStyle/>
          <a:p>
            <a:fld id="{5F9B1F90-2BE1-944D-B224-40E390CE3F12}" type="slidenum">
              <a:rPr lang="nl-BE" smtClean="0"/>
              <a:t>44</a:t>
            </a:fld>
            <a:endParaRPr lang="nl-BE"/>
          </a:p>
        </p:txBody>
      </p:sp>
    </p:spTree>
    <p:extLst>
      <p:ext uri="{BB962C8B-B14F-4D97-AF65-F5344CB8AC3E}">
        <p14:creationId xmlns:p14="http://schemas.microsoft.com/office/powerpoint/2010/main" val="312081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008EA-7B3B-BA91-B644-C344968F77B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5002765-391D-522A-1771-B585A8FD8DE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948A0FB-F59E-4F46-39B0-61BDF740D96E}"/>
              </a:ext>
            </a:extLst>
          </p:cNvPr>
          <p:cNvSpPr>
            <a:spLocks noGrp="1"/>
          </p:cNvSpPr>
          <p:nvPr>
            <p:ph type="body" idx="1"/>
          </p:nvPr>
        </p:nvSpPr>
        <p:spPr/>
        <p:txBody>
          <a:bodyPr/>
          <a:lstStyle/>
          <a:p>
            <a:pPr marL="0" indent="0">
              <a:buFont typeface="Arial" panose="020B0604020202020204" pitchFamily="34" charset="0"/>
              <a:buNone/>
            </a:pPr>
            <a:r>
              <a:rPr lang="nl-NL" dirty="0"/>
              <a:t>Tonen in R</a:t>
            </a:r>
          </a:p>
          <a:p>
            <a:pPr marL="0" indent="0">
              <a:buFont typeface="Arial" panose="020B0604020202020204" pitchFamily="34" charset="0"/>
              <a:buNone/>
            </a:pPr>
            <a:r>
              <a:rPr lang="en-US" b="0" i="0" dirty="0">
                <a:solidFill>
                  <a:srgbClr val="333333"/>
                </a:solidFill>
                <a:effectLst/>
                <a:latin typeface="Helvetica Neue"/>
              </a:rPr>
              <a:t>The next data structure we will quickly take a look at is a list.</a:t>
            </a:r>
          </a:p>
          <a:p>
            <a:pPr marL="0" indent="0">
              <a:buFont typeface="Arial" panose="020B0604020202020204" pitchFamily="34" charset="0"/>
              <a:buNone/>
            </a:pPr>
            <a:r>
              <a:rPr lang="en-US" b="0" i="0" dirty="0">
                <a:solidFill>
                  <a:srgbClr val="333333"/>
                </a:solidFill>
                <a:effectLst/>
                <a:latin typeface="Helvetica Neue"/>
              </a:rPr>
              <a:t> Whilst vectors and matrices are constrained to contain data of the same type, lists are able to store mixtures of data types. I</a:t>
            </a:r>
          </a:p>
          <a:p>
            <a:pPr marL="0" indent="0">
              <a:buFont typeface="Arial" panose="020B0604020202020204" pitchFamily="34" charset="0"/>
              <a:buNone/>
            </a:pPr>
            <a:r>
              <a:rPr lang="en-US" b="0" i="0" dirty="0">
                <a:solidFill>
                  <a:srgbClr val="333333"/>
                </a:solidFill>
                <a:effectLst/>
                <a:latin typeface="Helvetica Neue"/>
              </a:rPr>
              <a:t>n fact we can even store other data structures such as vectors and arrays within a list or even have a list of a list. T</a:t>
            </a:r>
          </a:p>
          <a:p>
            <a:pPr marL="0" indent="0">
              <a:buFont typeface="Arial" panose="020B0604020202020204" pitchFamily="34" charset="0"/>
              <a:buNone/>
            </a:pPr>
            <a:r>
              <a:rPr lang="en-US" b="0" i="0" dirty="0">
                <a:solidFill>
                  <a:srgbClr val="333333"/>
                </a:solidFill>
                <a:effectLst/>
                <a:latin typeface="Helvetica Neue"/>
              </a:rPr>
              <a:t>his makes for a very flexible data structure which is ideal for storing irregular or non-rectangular data </a:t>
            </a:r>
            <a:endParaRPr lang="nl-NL" dirty="0"/>
          </a:p>
        </p:txBody>
      </p:sp>
      <p:sp>
        <p:nvSpPr>
          <p:cNvPr id="4" name="Tijdelijke aanduiding voor dianummer 3">
            <a:extLst>
              <a:ext uri="{FF2B5EF4-FFF2-40B4-BE49-F238E27FC236}">
                <a16:creationId xmlns:a16="http://schemas.microsoft.com/office/drawing/2014/main" id="{3F528981-FECE-878C-9DAB-4CBDF5536AEF}"/>
              </a:ext>
            </a:extLst>
          </p:cNvPr>
          <p:cNvSpPr>
            <a:spLocks noGrp="1"/>
          </p:cNvSpPr>
          <p:nvPr>
            <p:ph type="sldNum" sz="quarter" idx="5"/>
          </p:nvPr>
        </p:nvSpPr>
        <p:spPr/>
        <p:txBody>
          <a:bodyPr/>
          <a:lstStyle/>
          <a:p>
            <a:fld id="{5F9B1F90-2BE1-944D-B224-40E390CE3F12}" type="slidenum">
              <a:rPr lang="nl-BE" smtClean="0"/>
              <a:t>45</a:t>
            </a:fld>
            <a:endParaRPr lang="nl-BE"/>
          </a:p>
        </p:txBody>
      </p:sp>
    </p:spTree>
    <p:extLst>
      <p:ext uri="{BB962C8B-B14F-4D97-AF65-F5344CB8AC3E}">
        <p14:creationId xmlns:p14="http://schemas.microsoft.com/office/powerpoint/2010/main" val="1618788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3FB00-D700-98D2-57DB-750ECA63C6F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A04BB77-0DEF-17FC-1CE9-CCA3D6D22D1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EF9BB6E-B5EB-F82A-A762-2446893D09F2}"/>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357D4216-9E81-D2FB-BEA0-34BA167E9FB3}"/>
              </a:ext>
            </a:extLst>
          </p:cNvPr>
          <p:cNvSpPr>
            <a:spLocks noGrp="1"/>
          </p:cNvSpPr>
          <p:nvPr>
            <p:ph type="sldNum" sz="quarter" idx="5"/>
          </p:nvPr>
        </p:nvSpPr>
        <p:spPr/>
        <p:txBody>
          <a:bodyPr/>
          <a:lstStyle/>
          <a:p>
            <a:fld id="{5F9B1F90-2BE1-944D-B224-40E390CE3F12}" type="slidenum">
              <a:rPr lang="nl-BE" smtClean="0"/>
              <a:t>7</a:t>
            </a:fld>
            <a:endParaRPr lang="nl-BE"/>
          </a:p>
        </p:txBody>
      </p:sp>
    </p:spTree>
    <p:extLst>
      <p:ext uri="{BB962C8B-B14F-4D97-AF65-F5344CB8AC3E}">
        <p14:creationId xmlns:p14="http://schemas.microsoft.com/office/powerpoint/2010/main" val="40271437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BB28D-2819-8FC2-24D0-C2BC3A029A7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4F4BDF8-9B26-9D6D-7D92-1CDD350307D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FFFB911-526A-5AEC-AF4C-998DDB0CF3C2}"/>
              </a:ext>
            </a:extLst>
          </p:cNvPr>
          <p:cNvSpPr>
            <a:spLocks noGrp="1"/>
          </p:cNvSpPr>
          <p:nvPr>
            <p:ph type="body" idx="1"/>
          </p:nvPr>
        </p:nvSpPr>
        <p:spPr/>
        <p:txBody>
          <a:bodyPr/>
          <a:lstStyle/>
          <a:p>
            <a:pPr marL="0" indent="0">
              <a:buFont typeface="Arial" panose="020B0604020202020204" pitchFamily="34" charset="0"/>
              <a:buNone/>
            </a:pPr>
            <a:r>
              <a:rPr lang="nl-NL" dirty="0"/>
              <a:t>Tonen in R</a:t>
            </a:r>
          </a:p>
          <a:p>
            <a:pPr marL="0" indent="0">
              <a:buFont typeface="Arial" panose="020B0604020202020204" pitchFamily="34" charset="0"/>
              <a:buNone/>
            </a:pPr>
            <a:endParaRPr lang="nl-NL" dirty="0"/>
          </a:p>
          <a:p>
            <a:pPr>
              <a:buNone/>
            </a:pPr>
            <a:r>
              <a:rPr lang="nl-NL" dirty="0"/>
              <a:t>De meest gebruikte datastructuur in R is de </a:t>
            </a:r>
            <a:r>
              <a:rPr lang="nl-NL" b="1" dirty="0"/>
              <a:t>data frame</a:t>
            </a:r>
            <a:r>
              <a:rPr lang="nl-NL" dirty="0"/>
              <a:t>. </a:t>
            </a:r>
          </a:p>
          <a:p>
            <a:pPr>
              <a:buNone/>
            </a:pPr>
            <a:r>
              <a:rPr lang="nl-NL" dirty="0"/>
              <a:t>Het lijkt visueel op een matrix – een tabel met rijen en kolommen – maar met een belangrijk verschil: in tegenstelling tot matrices mogen de kolommen van een data frame </a:t>
            </a:r>
            <a:r>
              <a:rPr lang="nl-NL" b="1" dirty="0"/>
              <a:t>verschillende datatypes</a:t>
            </a:r>
            <a:r>
              <a:rPr lang="nl-NL" dirty="0"/>
              <a:t> bevatten. </a:t>
            </a:r>
          </a:p>
          <a:p>
            <a:pPr>
              <a:buNone/>
            </a:pPr>
            <a:r>
              <a:rPr lang="nl-NL" dirty="0"/>
              <a:t>Denk hierbij aan een kolom met tekst (bv. </a:t>
            </a:r>
            <a:r>
              <a:rPr lang="nl-NL" dirty="0" err="1"/>
              <a:t>categoriën</a:t>
            </a:r>
            <a:r>
              <a:rPr lang="nl-NL" dirty="0"/>
              <a:t>), een andere met numerieke waarden, en een derde met logische waarden. </a:t>
            </a:r>
          </a:p>
          <a:p>
            <a:pPr>
              <a:buNone/>
            </a:pPr>
            <a:r>
              <a:rPr lang="nl-NL" dirty="0"/>
              <a:t>Dit maakt data frames uiterst geschikt voor het representeren van experimentele of observationele data, zoals we die ook kennen uit Excel of </a:t>
            </a:r>
            <a:r>
              <a:rPr lang="nl-NL" dirty="0" err="1"/>
              <a:t>LibreOffice</a:t>
            </a:r>
            <a:r>
              <a:rPr lang="nl-NL" dirty="0"/>
              <a:t> </a:t>
            </a:r>
            <a:r>
              <a:rPr lang="nl-NL" dirty="0" err="1"/>
              <a:t>Calc</a:t>
            </a:r>
            <a:r>
              <a:rPr lang="nl-NL" dirty="0"/>
              <a:t>.</a:t>
            </a:r>
          </a:p>
          <a:p>
            <a:pPr>
              <a:buNone/>
            </a:pPr>
            <a:endParaRPr lang="nl-NL" dirty="0"/>
          </a:p>
          <a:p>
            <a:pPr>
              <a:buNone/>
            </a:pPr>
            <a:r>
              <a:rPr lang="nl-NL" dirty="0"/>
              <a:t>Elke </a:t>
            </a:r>
            <a:r>
              <a:rPr lang="nl-NL" b="1" dirty="0"/>
              <a:t>rij</a:t>
            </a:r>
            <a:r>
              <a:rPr lang="nl-NL" dirty="0"/>
              <a:t> in een data frame stelt typisch een </a:t>
            </a:r>
            <a:r>
              <a:rPr lang="nl-NL" b="1" dirty="0"/>
              <a:t>observatie</a:t>
            </a:r>
            <a:r>
              <a:rPr lang="nl-NL" dirty="0"/>
              <a:t> voor, zoals een proefpersoon of een plant, en elke </a:t>
            </a:r>
            <a:r>
              <a:rPr lang="nl-NL" b="1" dirty="0"/>
              <a:t>kolom</a:t>
            </a:r>
            <a:r>
              <a:rPr lang="nl-NL" dirty="0"/>
              <a:t> een </a:t>
            </a:r>
            <a:r>
              <a:rPr lang="nl-NL" b="1" dirty="0"/>
              <a:t>variabele</a:t>
            </a:r>
            <a:r>
              <a:rPr lang="nl-NL" dirty="0"/>
              <a:t>, zoals lengte, gewicht of behandeling. </a:t>
            </a:r>
          </a:p>
          <a:p>
            <a:pPr>
              <a:buNone/>
            </a:pPr>
            <a:r>
              <a:rPr lang="nl-NL" dirty="0"/>
              <a:t>Een handige manier om over een data frame na te denken is als een verzameling van </a:t>
            </a:r>
            <a:r>
              <a:rPr lang="nl-NL" dirty="0" err="1"/>
              <a:t>vectors</a:t>
            </a:r>
            <a:r>
              <a:rPr lang="nl-NL" dirty="0"/>
              <a:t> – één per kolom – waarbij elke vector zijn eigen datatype heeft.</a:t>
            </a:r>
          </a:p>
          <a:p>
            <a:pPr marL="0" indent="0">
              <a:buFont typeface="Arial" panose="020B0604020202020204" pitchFamily="34" charset="0"/>
              <a:buNone/>
            </a:pPr>
            <a:endParaRPr lang="nl-NL" dirty="0"/>
          </a:p>
        </p:txBody>
      </p:sp>
      <p:sp>
        <p:nvSpPr>
          <p:cNvPr id="4" name="Tijdelijke aanduiding voor dianummer 3">
            <a:extLst>
              <a:ext uri="{FF2B5EF4-FFF2-40B4-BE49-F238E27FC236}">
                <a16:creationId xmlns:a16="http://schemas.microsoft.com/office/drawing/2014/main" id="{31110B43-EB3C-04B3-4713-E4DECA03F72E}"/>
              </a:ext>
            </a:extLst>
          </p:cNvPr>
          <p:cNvSpPr>
            <a:spLocks noGrp="1"/>
          </p:cNvSpPr>
          <p:nvPr>
            <p:ph type="sldNum" sz="quarter" idx="5"/>
          </p:nvPr>
        </p:nvSpPr>
        <p:spPr/>
        <p:txBody>
          <a:bodyPr/>
          <a:lstStyle/>
          <a:p>
            <a:fld id="{5F9B1F90-2BE1-944D-B224-40E390CE3F12}" type="slidenum">
              <a:rPr lang="nl-BE" smtClean="0"/>
              <a:t>46</a:t>
            </a:fld>
            <a:endParaRPr lang="nl-BE"/>
          </a:p>
        </p:txBody>
      </p:sp>
    </p:spTree>
    <p:extLst>
      <p:ext uri="{BB962C8B-B14F-4D97-AF65-F5344CB8AC3E}">
        <p14:creationId xmlns:p14="http://schemas.microsoft.com/office/powerpoint/2010/main" val="25141274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DF501-6980-1411-7EA4-BE1D52A4F92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35A93E2-72AA-558E-B5B7-9C1994031569}"/>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37619CA-0D7D-0F0E-A834-A86415D66B6F}"/>
              </a:ext>
            </a:extLst>
          </p:cNvPr>
          <p:cNvSpPr>
            <a:spLocks noGrp="1"/>
          </p:cNvSpPr>
          <p:nvPr>
            <p:ph type="body" idx="1"/>
          </p:nvPr>
        </p:nvSpPr>
        <p:spPr/>
        <p:txBody>
          <a:bodyPr/>
          <a:lstStyle/>
          <a:p>
            <a:pPr marL="0" indent="0">
              <a:buFont typeface="Arial" panose="020B0604020202020204" pitchFamily="34" charset="0"/>
              <a:buNone/>
            </a:pPr>
            <a:r>
              <a:rPr lang="nl-NL" dirty="0"/>
              <a:t>Tonen in R</a:t>
            </a:r>
          </a:p>
          <a:p>
            <a:pPr marL="0" indent="0">
              <a:buFont typeface="Arial" panose="020B0604020202020204" pitchFamily="34" charset="0"/>
              <a:buNone/>
            </a:pPr>
            <a:endParaRPr lang="nl-NL" dirty="0"/>
          </a:p>
          <a:p>
            <a:pPr marL="0" indent="0">
              <a:buFont typeface="Arial" panose="020B0604020202020204" pitchFamily="34" charset="0"/>
              <a:buNone/>
            </a:pPr>
            <a:endParaRPr lang="nl-NL" dirty="0"/>
          </a:p>
        </p:txBody>
      </p:sp>
      <p:sp>
        <p:nvSpPr>
          <p:cNvPr id="4" name="Tijdelijke aanduiding voor dianummer 3">
            <a:extLst>
              <a:ext uri="{FF2B5EF4-FFF2-40B4-BE49-F238E27FC236}">
                <a16:creationId xmlns:a16="http://schemas.microsoft.com/office/drawing/2014/main" id="{32D0473B-804C-987D-031B-D3429C4BB616}"/>
              </a:ext>
            </a:extLst>
          </p:cNvPr>
          <p:cNvSpPr>
            <a:spLocks noGrp="1"/>
          </p:cNvSpPr>
          <p:nvPr>
            <p:ph type="sldNum" sz="quarter" idx="5"/>
          </p:nvPr>
        </p:nvSpPr>
        <p:spPr/>
        <p:txBody>
          <a:bodyPr/>
          <a:lstStyle/>
          <a:p>
            <a:fld id="{5F9B1F90-2BE1-944D-B224-40E390CE3F12}" type="slidenum">
              <a:rPr lang="nl-BE" smtClean="0"/>
              <a:t>47</a:t>
            </a:fld>
            <a:endParaRPr lang="nl-BE"/>
          </a:p>
        </p:txBody>
      </p:sp>
    </p:spTree>
    <p:extLst>
      <p:ext uri="{BB962C8B-B14F-4D97-AF65-F5344CB8AC3E}">
        <p14:creationId xmlns:p14="http://schemas.microsoft.com/office/powerpoint/2010/main" val="4188750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9FD93-5399-5E51-D91C-57E8DB76ED6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345AB90-052D-D40B-253E-19CE34698B6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28CEA3D-E9DB-685A-E947-C6703FDAB426}"/>
              </a:ext>
            </a:extLst>
          </p:cNvPr>
          <p:cNvSpPr>
            <a:spLocks noGrp="1"/>
          </p:cNvSpPr>
          <p:nvPr>
            <p:ph type="body" idx="1"/>
          </p:nvPr>
        </p:nvSpPr>
        <p:spPr/>
        <p:txBody>
          <a:bodyPr/>
          <a:lstStyle/>
          <a:p>
            <a:pPr marL="0" indent="0">
              <a:buFont typeface="Arial" panose="020B0604020202020204" pitchFamily="34" charset="0"/>
              <a:buNone/>
            </a:pPr>
            <a:r>
              <a:rPr lang="nl-NL" dirty="0"/>
              <a:t>Tonen in R</a:t>
            </a:r>
          </a:p>
          <a:p>
            <a:pPr marL="0" indent="0">
              <a:buFont typeface="Arial" panose="020B0604020202020204" pitchFamily="34" charset="0"/>
              <a:buNone/>
            </a:pPr>
            <a:endParaRPr lang="nl-NL" dirty="0"/>
          </a:p>
          <a:p>
            <a:pPr marL="0" indent="0">
              <a:buFont typeface="Arial" panose="020B0604020202020204" pitchFamily="34" charset="0"/>
              <a:buNone/>
            </a:pPr>
            <a:endParaRPr lang="nl-NL" dirty="0"/>
          </a:p>
        </p:txBody>
      </p:sp>
      <p:sp>
        <p:nvSpPr>
          <p:cNvPr id="4" name="Tijdelijke aanduiding voor dianummer 3">
            <a:extLst>
              <a:ext uri="{FF2B5EF4-FFF2-40B4-BE49-F238E27FC236}">
                <a16:creationId xmlns:a16="http://schemas.microsoft.com/office/drawing/2014/main" id="{4352AA8E-C5E6-54A3-CA53-F16EF8210AA7}"/>
              </a:ext>
            </a:extLst>
          </p:cNvPr>
          <p:cNvSpPr>
            <a:spLocks noGrp="1"/>
          </p:cNvSpPr>
          <p:nvPr>
            <p:ph type="sldNum" sz="quarter" idx="5"/>
          </p:nvPr>
        </p:nvSpPr>
        <p:spPr/>
        <p:txBody>
          <a:bodyPr/>
          <a:lstStyle/>
          <a:p>
            <a:fld id="{5F9B1F90-2BE1-944D-B224-40E390CE3F12}" type="slidenum">
              <a:rPr lang="nl-BE" smtClean="0"/>
              <a:t>48</a:t>
            </a:fld>
            <a:endParaRPr lang="nl-BE"/>
          </a:p>
        </p:txBody>
      </p:sp>
    </p:spTree>
    <p:extLst>
      <p:ext uri="{BB962C8B-B14F-4D97-AF65-F5344CB8AC3E}">
        <p14:creationId xmlns:p14="http://schemas.microsoft.com/office/powerpoint/2010/main" val="109427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BE5D0-6E37-BAA8-D8B7-FFDF4139C31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47A49CB-10EC-824D-4DCC-20E7A30FC4E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29C2987-6456-ED0D-B742-07E8F9D81D99}"/>
              </a:ext>
            </a:extLst>
          </p:cNvPr>
          <p:cNvSpPr>
            <a:spLocks noGrp="1"/>
          </p:cNvSpPr>
          <p:nvPr>
            <p:ph type="body" idx="1"/>
          </p:nvPr>
        </p:nvSpPr>
        <p:spPr/>
        <p:txBody>
          <a:bodyPr/>
          <a:lstStyle/>
          <a:p>
            <a:pPr marL="0" indent="0">
              <a:buFont typeface="Arial" panose="020B0604020202020204" pitchFamily="34" charset="0"/>
              <a:buNone/>
            </a:pPr>
            <a:r>
              <a:rPr lang="nl-NL" dirty="0"/>
              <a:t>Tonen in R</a:t>
            </a:r>
          </a:p>
          <a:p>
            <a:pPr marL="0" indent="0">
              <a:buFont typeface="Arial" panose="020B0604020202020204" pitchFamily="34" charset="0"/>
              <a:buNone/>
            </a:pPr>
            <a:endParaRPr lang="nl-NL" dirty="0"/>
          </a:p>
          <a:p>
            <a:pPr marL="0" indent="0">
              <a:buFont typeface="Arial" panose="020B0604020202020204" pitchFamily="34" charset="0"/>
              <a:buNone/>
            </a:pPr>
            <a:endParaRPr lang="nl-NL" dirty="0"/>
          </a:p>
        </p:txBody>
      </p:sp>
      <p:sp>
        <p:nvSpPr>
          <p:cNvPr id="4" name="Tijdelijke aanduiding voor dianummer 3">
            <a:extLst>
              <a:ext uri="{FF2B5EF4-FFF2-40B4-BE49-F238E27FC236}">
                <a16:creationId xmlns:a16="http://schemas.microsoft.com/office/drawing/2014/main" id="{E94B663F-5DFD-D5D0-7704-BE679E3C9CF4}"/>
              </a:ext>
            </a:extLst>
          </p:cNvPr>
          <p:cNvSpPr>
            <a:spLocks noGrp="1"/>
          </p:cNvSpPr>
          <p:nvPr>
            <p:ph type="sldNum" sz="quarter" idx="5"/>
          </p:nvPr>
        </p:nvSpPr>
        <p:spPr/>
        <p:txBody>
          <a:bodyPr/>
          <a:lstStyle/>
          <a:p>
            <a:fld id="{5F9B1F90-2BE1-944D-B224-40E390CE3F12}" type="slidenum">
              <a:rPr lang="nl-BE" smtClean="0"/>
              <a:t>49</a:t>
            </a:fld>
            <a:endParaRPr lang="nl-BE"/>
          </a:p>
        </p:txBody>
      </p:sp>
    </p:spTree>
    <p:extLst>
      <p:ext uri="{BB962C8B-B14F-4D97-AF65-F5344CB8AC3E}">
        <p14:creationId xmlns:p14="http://schemas.microsoft.com/office/powerpoint/2010/main" val="32743161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384FF-7F4C-BCAE-791A-9AC2083850B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F4A5D21-6440-7530-B7A3-CBB2D9BD648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9B10250-8E30-6F21-EA6B-3F60D299344A}"/>
              </a:ext>
            </a:extLst>
          </p:cNvPr>
          <p:cNvSpPr>
            <a:spLocks noGrp="1"/>
          </p:cNvSpPr>
          <p:nvPr>
            <p:ph type="body" idx="1"/>
          </p:nvPr>
        </p:nvSpPr>
        <p:spPr/>
        <p:txBody>
          <a:bodyPr/>
          <a:lstStyle/>
          <a:p>
            <a:pPr marL="0" indent="0">
              <a:buFont typeface="Arial" panose="020B0604020202020204" pitchFamily="34" charset="0"/>
              <a:buNone/>
            </a:pPr>
            <a:r>
              <a:rPr lang="nl-NL" dirty="0"/>
              <a:t>Tonen in R</a:t>
            </a:r>
          </a:p>
          <a:p>
            <a:pPr marL="0" indent="0">
              <a:buFont typeface="Arial" panose="020B0604020202020204" pitchFamily="34" charset="0"/>
              <a:buNone/>
            </a:pPr>
            <a:endParaRPr lang="nl-NL" dirty="0"/>
          </a:p>
          <a:p>
            <a:pPr marL="0" indent="0">
              <a:buFont typeface="Arial" panose="020B0604020202020204" pitchFamily="34" charset="0"/>
              <a:buNone/>
            </a:pPr>
            <a:endParaRPr lang="nl-NL" dirty="0"/>
          </a:p>
        </p:txBody>
      </p:sp>
      <p:sp>
        <p:nvSpPr>
          <p:cNvPr id="4" name="Tijdelijke aanduiding voor dianummer 3">
            <a:extLst>
              <a:ext uri="{FF2B5EF4-FFF2-40B4-BE49-F238E27FC236}">
                <a16:creationId xmlns:a16="http://schemas.microsoft.com/office/drawing/2014/main" id="{46FA00F1-3490-6118-8D6F-6AF5EE3F97AB}"/>
              </a:ext>
            </a:extLst>
          </p:cNvPr>
          <p:cNvSpPr>
            <a:spLocks noGrp="1"/>
          </p:cNvSpPr>
          <p:nvPr>
            <p:ph type="sldNum" sz="quarter" idx="5"/>
          </p:nvPr>
        </p:nvSpPr>
        <p:spPr/>
        <p:txBody>
          <a:bodyPr/>
          <a:lstStyle/>
          <a:p>
            <a:fld id="{5F9B1F90-2BE1-944D-B224-40E390CE3F12}" type="slidenum">
              <a:rPr lang="nl-BE" smtClean="0"/>
              <a:t>50</a:t>
            </a:fld>
            <a:endParaRPr lang="nl-BE"/>
          </a:p>
        </p:txBody>
      </p:sp>
    </p:spTree>
    <p:extLst>
      <p:ext uri="{BB962C8B-B14F-4D97-AF65-F5344CB8AC3E}">
        <p14:creationId xmlns:p14="http://schemas.microsoft.com/office/powerpoint/2010/main" val="36060130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790C7-0B03-5ACF-FE97-2288E7A1B8A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B695459-9DB8-41A0-FE40-D709B70CA4A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49CE191-15E7-F98D-EE7D-9B811617AA4A}"/>
              </a:ext>
            </a:extLst>
          </p:cNvPr>
          <p:cNvSpPr>
            <a:spLocks noGrp="1"/>
          </p:cNvSpPr>
          <p:nvPr>
            <p:ph type="body" idx="1"/>
          </p:nvPr>
        </p:nvSpPr>
        <p:spPr/>
        <p:txBody>
          <a:bodyPr/>
          <a:lstStyle/>
          <a:p>
            <a:pPr marL="0" indent="0">
              <a:buFont typeface="Arial" panose="020B0604020202020204" pitchFamily="34" charset="0"/>
              <a:buNone/>
            </a:pPr>
            <a:r>
              <a:rPr lang="nl-NL" dirty="0"/>
              <a:t>Tonen in R</a:t>
            </a:r>
          </a:p>
          <a:p>
            <a:pPr marL="0" indent="0">
              <a:buFont typeface="Arial" panose="020B0604020202020204" pitchFamily="34" charset="0"/>
              <a:buNone/>
            </a:pPr>
            <a:endParaRPr lang="nl-NL" dirty="0"/>
          </a:p>
          <a:p>
            <a:pPr marL="0" indent="0">
              <a:buFont typeface="Arial" panose="020B0604020202020204" pitchFamily="34" charset="0"/>
              <a:buNone/>
            </a:pPr>
            <a:endParaRPr lang="nl-NL" dirty="0"/>
          </a:p>
        </p:txBody>
      </p:sp>
      <p:sp>
        <p:nvSpPr>
          <p:cNvPr id="4" name="Tijdelijke aanduiding voor dianummer 3">
            <a:extLst>
              <a:ext uri="{FF2B5EF4-FFF2-40B4-BE49-F238E27FC236}">
                <a16:creationId xmlns:a16="http://schemas.microsoft.com/office/drawing/2014/main" id="{8150DD66-1BE7-C543-18DA-A12EEFD10656}"/>
              </a:ext>
            </a:extLst>
          </p:cNvPr>
          <p:cNvSpPr>
            <a:spLocks noGrp="1"/>
          </p:cNvSpPr>
          <p:nvPr>
            <p:ph type="sldNum" sz="quarter" idx="5"/>
          </p:nvPr>
        </p:nvSpPr>
        <p:spPr/>
        <p:txBody>
          <a:bodyPr/>
          <a:lstStyle/>
          <a:p>
            <a:fld id="{5F9B1F90-2BE1-944D-B224-40E390CE3F12}" type="slidenum">
              <a:rPr lang="nl-BE" smtClean="0"/>
              <a:t>51</a:t>
            </a:fld>
            <a:endParaRPr lang="nl-BE"/>
          </a:p>
        </p:txBody>
      </p:sp>
    </p:spTree>
    <p:extLst>
      <p:ext uri="{BB962C8B-B14F-4D97-AF65-F5344CB8AC3E}">
        <p14:creationId xmlns:p14="http://schemas.microsoft.com/office/powerpoint/2010/main" val="36383684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C161A-B3A9-231E-D983-E311DD94352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A9F6B3C-D9CF-9986-AF30-0FD8FD99254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15BB41D-E5FA-1C58-48E2-8C799A569E7A}"/>
              </a:ext>
            </a:extLst>
          </p:cNvPr>
          <p:cNvSpPr>
            <a:spLocks noGrp="1"/>
          </p:cNvSpPr>
          <p:nvPr>
            <p:ph type="body" idx="1"/>
          </p:nvPr>
        </p:nvSpPr>
        <p:spPr/>
        <p:txBody>
          <a:bodyPr/>
          <a:lstStyle/>
          <a:p>
            <a:pPr marL="0" indent="0">
              <a:buFont typeface="Arial" panose="020B0604020202020204" pitchFamily="34" charset="0"/>
              <a:buNone/>
            </a:pPr>
            <a:r>
              <a:rPr lang="nl-NL" dirty="0"/>
              <a:t>Tonen in R</a:t>
            </a:r>
          </a:p>
          <a:p>
            <a:pPr marL="0" indent="0">
              <a:buFont typeface="Arial" panose="020B0604020202020204" pitchFamily="34" charset="0"/>
              <a:buNone/>
            </a:pPr>
            <a:endParaRPr lang="nl-NL" dirty="0"/>
          </a:p>
          <a:p>
            <a:pPr>
              <a:buNone/>
            </a:pPr>
            <a:r>
              <a:rPr lang="nl-NL" dirty="0"/>
              <a:t>De meest gebruikte datastructuur in R is de </a:t>
            </a:r>
            <a:r>
              <a:rPr lang="nl-NL" b="1" dirty="0"/>
              <a:t>data frame</a:t>
            </a:r>
            <a:r>
              <a:rPr lang="nl-NL" dirty="0"/>
              <a:t>. </a:t>
            </a:r>
          </a:p>
          <a:p>
            <a:pPr>
              <a:buNone/>
            </a:pPr>
            <a:r>
              <a:rPr lang="nl-NL" dirty="0"/>
              <a:t>Het lijkt visueel op een matrix – een tabel met rijen en kolommen – maar met een belangrijk verschil: in tegenstelling tot matrices mogen de kolommen van een data frame </a:t>
            </a:r>
            <a:r>
              <a:rPr lang="nl-NL" b="1" dirty="0"/>
              <a:t>verschillende datatypes</a:t>
            </a:r>
            <a:r>
              <a:rPr lang="nl-NL" dirty="0"/>
              <a:t> bevatten. </a:t>
            </a:r>
          </a:p>
          <a:p>
            <a:pPr>
              <a:buNone/>
            </a:pPr>
            <a:r>
              <a:rPr lang="nl-NL" dirty="0"/>
              <a:t>Denk hierbij aan een kolom met tekst (bv. </a:t>
            </a:r>
            <a:r>
              <a:rPr lang="nl-NL" dirty="0" err="1"/>
              <a:t>categoriën</a:t>
            </a:r>
            <a:r>
              <a:rPr lang="nl-NL" dirty="0"/>
              <a:t>), een andere met numerieke waarden, en een derde met logische waarden. </a:t>
            </a:r>
          </a:p>
          <a:p>
            <a:pPr>
              <a:buNone/>
            </a:pPr>
            <a:r>
              <a:rPr lang="nl-NL" dirty="0"/>
              <a:t>Dit maakt data frames uiterst geschikt voor het representeren van experimentele of observationele data, zoals we die ook kennen uit Excel of </a:t>
            </a:r>
            <a:r>
              <a:rPr lang="nl-NL" dirty="0" err="1"/>
              <a:t>LibreOffice</a:t>
            </a:r>
            <a:r>
              <a:rPr lang="nl-NL" dirty="0"/>
              <a:t> </a:t>
            </a:r>
            <a:r>
              <a:rPr lang="nl-NL" dirty="0" err="1"/>
              <a:t>Calc</a:t>
            </a:r>
            <a:r>
              <a:rPr lang="nl-NL" dirty="0"/>
              <a:t>.</a:t>
            </a:r>
          </a:p>
          <a:p>
            <a:pPr>
              <a:buNone/>
            </a:pPr>
            <a:endParaRPr lang="nl-NL" dirty="0"/>
          </a:p>
          <a:p>
            <a:pPr>
              <a:buNone/>
            </a:pPr>
            <a:r>
              <a:rPr lang="nl-NL" dirty="0"/>
              <a:t>Elke </a:t>
            </a:r>
            <a:r>
              <a:rPr lang="nl-NL" b="1" dirty="0"/>
              <a:t>rij</a:t>
            </a:r>
            <a:r>
              <a:rPr lang="nl-NL" dirty="0"/>
              <a:t> in een data frame stelt typisch een </a:t>
            </a:r>
            <a:r>
              <a:rPr lang="nl-NL" b="1" dirty="0"/>
              <a:t>observatie</a:t>
            </a:r>
            <a:r>
              <a:rPr lang="nl-NL" dirty="0"/>
              <a:t> voor, zoals een proefpersoon of een plant, en elke </a:t>
            </a:r>
            <a:r>
              <a:rPr lang="nl-NL" b="1" dirty="0"/>
              <a:t>kolom</a:t>
            </a:r>
            <a:r>
              <a:rPr lang="nl-NL" dirty="0"/>
              <a:t> een </a:t>
            </a:r>
            <a:r>
              <a:rPr lang="nl-NL" b="1" dirty="0"/>
              <a:t>variabele</a:t>
            </a:r>
            <a:r>
              <a:rPr lang="nl-NL" dirty="0"/>
              <a:t>, zoals lengte, gewicht of behandeling. </a:t>
            </a:r>
          </a:p>
          <a:p>
            <a:pPr>
              <a:buNone/>
            </a:pPr>
            <a:r>
              <a:rPr lang="nl-NL" dirty="0"/>
              <a:t>Een handige manier om over een data frame na te denken is als een verzameling van </a:t>
            </a:r>
            <a:r>
              <a:rPr lang="nl-NL" dirty="0" err="1"/>
              <a:t>vectors</a:t>
            </a:r>
            <a:r>
              <a:rPr lang="nl-NL" dirty="0"/>
              <a:t> – één per kolom – waarbij elke vector zijn eigen datatype heeft.</a:t>
            </a:r>
          </a:p>
          <a:p>
            <a:pPr marL="0" indent="0">
              <a:buFont typeface="Arial" panose="020B0604020202020204" pitchFamily="34" charset="0"/>
              <a:buNone/>
            </a:pPr>
            <a:endParaRPr lang="nl-NL" dirty="0"/>
          </a:p>
        </p:txBody>
      </p:sp>
      <p:sp>
        <p:nvSpPr>
          <p:cNvPr id="4" name="Tijdelijke aanduiding voor dianummer 3">
            <a:extLst>
              <a:ext uri="{FF2B5EF4-FFF2-40B4-BE49-F238E27FC236}">
                <a16:creationId xmlns:a16="http://schemas.microsoft.com/office/drawing/2014/main" id="{3B570DA2-1943-8AAD-6719-5A5A49A88EE6}"/>
              </a:ext>
            </a:extLst>
          </p:cNvPr>
          <p:cNvSpPr>
            <a:spLocks noGrp="1"/>
          </p:cNvSpPr>
          <p:nvPr>
            <p:ph type="sldNum" sz="quarter" idx="5"/>
          </p:nvPr>
        </p:nvSpPr>
        <p:spPr/>
        <p:txBody>
          <a:bodyPr/>
          <a:lstStyle/>
          <a:p>
            <a:fld id="{5F9B1F90-2BE1-944D-B224-40E390CE3F12}" type="slidenum">
              <a:rPr lang="nl-BE" smtClean="0"/>
              <a:t>52</a:t>
            </a:fld>
            <a:endParaRPr lang="nl-BE"/>
          </a:p>
        </p:txBody>
      </p:sp>
    </p:spTree>
    <p:extLst>
      <p:ext uri="{BB962C8B-B14F-4D97-AF65-F5344CB8AC3E}">
        <p14:creationId xmlns:p14="http://schemas.microsoft.com/office/powerpoint/2010/main" val="3663877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5373-E1C8-0A2E-63A6-01C15869CF5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E2C57EC-82F9-E397-8F1B-90768C48707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4F26B2E-5E73-A896-80B5-2344B3E7F511}"/>
              </a:ext>
            </a:extLst>
          </p:cNvPr>
          <p:cNvSpPr>
            <a:spLocks noGrp="1"/>
          </p:cNvSpPr>
          <p:nvPr>
            <p:ph type="body" idx="1"/>
          </p:nvPr>
        </p:nvSpPr>
        <p:spPr/>
        <p:txBody>
          <a:bodyPr/>
          <a:lstStyle/>
          <a:p>
            <a:pPr marL="0" indent="0">
              <a:buFont typeface="Arial" panose="020B0604020202020204" pitchFamily="34" charset="0"/>
              <a:buNone/>
            </a:pPr>
            <a:r>
              <a:rPr lang="nl-NL" dirty="0"/>
              <a:t>Tonen in R</a:t>
            </a:r>
          </a:p>
          <a:p>
            <a:pPr marL="0" indent="0">
              <a:buFont typeface="Arial" panose="020B0604020202020204" pitchFamily="34" charset="0"/>
              <a:buNone/>
            </a:pPr>
            <a:endParaRPr lang="nl-NL" dirty="0"/>
          </a:p>
          <a:p>
            <a:pPr>
              <a:buNone/>
            </a:pPr>
            <a:r>
              <a:rPr lang="nl-NL" dirty="0"/>
              <a:t>We gaan hier in op hoe we data kunnen samenvatten in R.</a:t>
            </a:r>
          </a:p>
          <a:p>
            <a:pPr>
              <a:buNone/>
            </a:pPr>
            <a:r>
              <a:rPr lang="nl-NL" dirty="0"/>
              <a:t>Met summary() krijgen we in één stap beschrijvende statistieken zoals gemiddelde, mediaan, min en max.</a:t>
            </a:r>
          </a:p>
          <a:p>
            <a:pPr>
              <a:buNone/>
            </a:pPr>
            <a:r>
              <a:rPr lang="nl-NL" dirty="0" err="1"/>
              <a:t>table</a:t>
            </a:r>
            <a:r>
              <a:rPr lang="nl-NL" dirty="0"/>
              <a:t>() en </a:t>
            </a:r>
            <a:r>
              <a:rPr lang="nl-NL" dirty="0" err="1"/>
              <a:t>xtabs</a:t>
            </a:r>
            <a:r>
              <a:rPr lang="nl-NL" dirty="0"/>
              <a:t>() zijn handig om aantallen te tellen, bijvoorbeeld per groep of per combinatie van factoren.</a:t>
            </a:r>
          </a:p>
          <a:p>
            <a:pPr>
              <a:buNone/>
            </a:pPr>
            <a:r>
              <a:rPr lang="nl-NL" dirty="0" err="1"/>
              <a:t>tapply</a:t>
            </a:r>
            <a:r>
              <a:rPr lang="nl-NL" dirty="0"/>
              <a:t>() laat toe om functies zoals </a:t>
            </a:r>
            <a:r>
              <a:rPr lang="nl-NL" dirty="0" err="1"/>
              <a:t>mean</a:t>
            </a:r>
            <a:r>
              <a:rPr lang="nl-NL" dirty="0"/>
              <a:t>() toe te passen per groep, bv. gemiddelde hoogte per stikstofniveau.</a:t>
            </a:r>
          </a:p>
          <a:p>
            <a:pPr>
              <a:buNone/>
            </a:pPr>
            <a:r>
              <a:rPr lang="nl-NL" dirty="0" err="1"/>
              <a:t>aggregate</a:t>
            </a:r>
            <a:r>
              <a:rPr lang="nl-NL" dirty="0"/>
              <a:t>() is flexibeler en kan meerdere variabelen tegelijk samenvatten per groep, met of zonder formule-notatie.</a:t>
            </a:r>
          </a:p>
          <a:p>
            <a:r>
              <a:rPr lang="nl-NL" dirty="0"/>
              <a:t>Dit zijn fundamentele tools voor het verkennen van een dataset vóór we verdere analyses uitvoeren.</a:t>
            </a:r>
          </a:p>
          <a:p>
            <a:pPr marL="0" indent="0">
              <a:buFont typeface="Arial" panose="020B0604020202020204" pitchFamily="34" charset="0"/>
              <a:buNone/>
            </a:pPr>
            <a:endParaRPr lang="nl-NL" dirty="0"/>
          </a:p>
        </p:txBody>
      </p:sp>
      <p:sp>
        <p:nvSpPr>
          <p:cNvPr id="4" name="Tijdelijke aanduiding voor dianummer 3">
            <a:extLst>
              <a:ext uri="{FF2B5EF4-FFF2-40B4-BE49-F238E27FC236}">
                <a16:creationId xmlns:a16="http://schemas.microsoft.com/office/drawing/2014/main" id="{352F966C-4DA6-48DA-7DE4-1691E0AC2D5E}"/>
              </a:ext>
            </a:extLst>
          </p:cNvPr>
          <p:cNvSpPr>
            <a:spLocks noGrp="1"/>
          </p:cNvSpPr>
          <p:nvPr>
            <p:ph type="sldNum" sz="quarter" idx="5"/>
          </p:nvPr>
        </p:nvSpPr>
        <p:spPr/>
        <p:txBody>
          <a:bodyPr/>
          <a:lstStyle/>
          <a:p>
            <a:fld id="{5F9B1F90-2BE1-944D-B224-40E390CE3F12}" type="slidenum">
              <a:rPr lang="nl-BE" smtClean="0"/>
              <a:t>53</a:t>
            </a:fld>
            <a:endParaRPr lang="nl-BE"/>
          </a:p>
        </p:txBody>
      </p:sp>
    </p:spTree>
    <p:extLst>
      <p:ext uri="{BB962C8B-B14F-4D97-AF65-F5344CB8AC3E}">
        <p14:creationId xmlns:p14="http://schemas.microsoft.com/office/powerpoint/2010/main" val="25238730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EC9D6-D18F-FEBB-9D16-C7D1A47EF31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E7A6CE6-98D9-8AF0-A7D1-DA59D8411AC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A177843-9B7C-805B-9CFF-5AC4937899FB}"/>
              </a:ext>
            </a:extLst>
          </p:cNvPr>
          <p:cNvSpPr>
            <a:spLocks noGrp="1"/>
          </p:cNvSpPr>
          <p:nvPr>
            <p:ph type="body" idx="1"/>
          </p:nvPr>
        </p:nvSpPr>
        <p:spPr/>
        <p:txBody>
          <a:bodyPr/>
          <a:lstStyle/>
          <a:p>
            <a:pPr marL="0" indent="0">
              <a:buFont typeface="Arial" panose="020B0604020202020204" pitchFamily="34" charset="0"/>
              <a:buNone/>
            </a:pPr>
            <a:r>
              <a:rPr lang="nl-NL" dirty="0"/>
              <a:t>Tonen in R</a:t>
            </a:r>
          </a:p>
          <a:p>
            <a:pPr marL="0" indent="0">
              <a:buFont typeface="Arial" panose="020B0604020202020204" pitchFamily="34" charset="0"/>
              <a:buNone/>
            </a:pPr>
            <a:endParaRPr lang="nl-NL" dirty="0"/>
          </a:p>
          <a:p>
            <a:pPr marL="0" indent="0">
              <a:buFont typeface="Arial" panose="020B0604020202020204" pitchFamily="34" charset="0"/>
              <a:buNone/>
            </a:pPr>
            <a:endParaRPr lang="nl-NL" dirty="0"/>
          </a:p>
        </p:txBody>
      </p:sp>
      <p:sp>
        <p:nvSpPr>
          <p:cNvPr id="4" name="Tijdelijke aanduiding voor dianummer 3">
            <a:extLst>
              <a:ext uri="{FF2B5EF4-FFF2-40B4-BE49-F238E27FC236}">
                <a16:creationId xmlns:a16="http://schemas.microsoft.com/office/drawing/2014/main" id="{4AA40FEE-F7CD-B8FD-349B-DB35D97EA0AC}"/>
              </a:ext>
            </a:extLst>
          </p:cNvPr>
          <p:cNvSpPr>
            <a:spLocks noGrp="1"/>
          </p:cNvSpPr>
          <p:nvPr>
            <p:ph type="sldNum" sz="quarter" idx="5"/>
          </p:nvPr>
        </p:nvSpPr>
        <p:spPr/>
        <p:txBody>
          <a:bodyPr/>
          <a:lstStyle/>
          <a:p>
            <a:fld id="{5F9B1F90-2BE1-944D-B224-40E390CE3F12}" type="slidenum">
              <a:rPr lang="nl-BE" smtClean="0"/>
              <a:t>54</a:t>
            </a:fld>
            <a:endParaRPr lang="nl-BE"/>
          </a:p>
        </p:txBody>
      </p:sp>
    </p:spTree>
    <p:extLst>
      <p:ext uri="{BB962C8B-B14F-4D97-AF65-F5344CB8AC3E}">
        <p14:creationId xmlns:p14="http://schemas.microsoft.com/office/powerpoint/2010/main" val="8563282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buNone/>
            </a:pPr>
            <a:r>
              <a:rPr lang="nl-NL" b="0" dirty="0"/>
              <a:t>Base R Graphics</a:t>
            </a:r>
          </a:p>
          <a:p>
            <a:pPr marL="171450" indent="-171450">
              <a:buFont typeface="Arial" panose="020B0604020202020204" pitchFamily="34" charset="0"/>
              <a:buChar char="•"/>
            </a:pPr>
            <a:r>
              <a:rPr lang="nl-NL" b="0" dirty="0"/>
              <a:t>Oorspronkelijk systeem in R.</a:t>
            </a:r>
          </a:p>
          <a:p>
            <a:pPr marL="171450" indent="-171450">
              <a:buFont typeface="Arial" panose="020B0604020202020204" pitchFamily="34" charset="0"/>
              <a:buChar char="•"/>
            </a:pPr>
            <a:r>
              <a:rPr lang="nl-NL" b="0" dirty="0"/>
              <a:t>Gebruikt een stapsgewijze aanpak: eerst maak je een grafiek, daarna voeg je elementen toe.</a:t>
            </a:r>
          </a:p>
          <a:p>
            <a:pPr marL="171450" indent="-171450">
              <a:buFont typeface="Arial" panose="020B0604020202020204" pitchFamily="34" charset="0"/>
              <a:buChar char="•"/>
            </a:pPr>
            <a:r>
              <a:rPr lang="nl-NL" b="0" dirty="0"/>
              <a:t>Flexibel, maar vereist veel handmatige aanpassingen voor lay-out en opmaak.</a:t>
            </a:r>
          </a:p>
          <a:p>
            <a:pPr marL="171450" indent="-171450">
              <a:buFont typeface="Arial" panose="020B0604020202020204" pitchFamily="34" charset="0"/>
              <a:buChar char="•"/>
            </a:pPr>
            <a:r>
              <a:rPr lang="nl-NL" b="0" dirty="0"/>
              <a:t>Snel voor eenvoudige grafieken, maar minder geautomatiseerd.</a:t>
            </a:r>
          </a:p>
          <a:p>
            <a:pPr>
              <a:buFont typeface="Arial" panose="020B0604020202020204" pitchFamily="34" charset="0"/>
              <a:buChar char="•"/>
            </a:pPr>
            <a:endParaRPr lang="nl-NL" b="0" dirty="0"/>
          </a:p>
          <a:p>
            <a:pPr>
              <a:buNone/>
            </a:pPr>
            <a:r>
              <a:rPr lang="nl-NL" b="0" dirty="0" err="1"/>
              <a:t>Lattice</a:t>
            </a:r>
            <a:r>
              <a:rPr lang="nl-NL" b="0" dirty="0"/>
              <a:t> Graphics</a:t>
            </a:r>
          </a:p>
          <a:p>
            <a:pPr marL="171450" indent="-171450">
              <a:buFont typeface="Arial" panose="020B0604020202020204" pitchFamily="34" charset="0"/>
              <a:buChar char="•"/>
            </a:pPr>
            <a:r>
              <a:rPr lang="nl-NL" b="0" dirty="0"/>
              <a:t>Gebruikt een geïntegreerde aanpak: één functie maakt de grafiek volledig</a:t>
            </a:r>
          </a:p>
          <a:p>
            <a:pPr marL="171450" indent="-171450">
              <a:buFont typeface="Arial" panose="020B0604020202020204" pitchFamily="34" charset="0"/>
              <a:buChar char="•"/>
            </a:pPr>
            <a:r>
              <a:rPr lang="nl-NL" b="0" dirty="0"/>
              <a:t>Goed voor complexe, meervoudige data (zoals panelen of subplots).</a:t>
            </a:r>
          </a:p>
          <a:p>
            <a:pPr marL="171450" indent="-171450">
              <a:buFont typeface="Arial" panose="020B0604020202020204" pitchFamily="34" charset="0"/>
              <a:buChar char="•"/>
            </a:pPr>
            <a:r>
              <a:rPr lang="nl-NL" b="0" dirty="0"/>
              <a:t>Minder flexibel dan base R, maar makkelijker voor snelle visualisaties van grote datasets.</a:t>
            </a:r>
          </a:p>
          <a:p>
            <a:pPr marL="171450" indent="-171450">
              <a:buFont typeface="Arial" panose="020B0604020202020204" pitchFamily="34" charset="0"/>
              <a:buChar char="•"/>
            </a:pPr>
            <a:endParaRPr lang="nl-NL" b="0" dirty="0"/>
          </a:p>
          <a:p>
            <a:pPr>
              <a:buNone/>
            </a:pPr>
            <a:r>
              <a:rPr lang="nl-NL" b="0" dirty="0"/>
              <a:t>ggplot2</a:t>
            </a:r>
          </a:p>
          <a:p>
            <a:pPr marL="171450" indent="-171450">
              <a:buFont typeface="Arial" panose="020B0604020202020204" pitchFamily="34" charset="0"/>
              <a:buChar char="•"/>
            </a:pPr>
            <a:r>
              <a:rPr lang="nl-NL" b="0" dirty="0"/>
              <a:t>Gebaseerd op de </a:t>
            </a:r>
            <a:r>
              <a:rPr lang="nl-NL" b="0" dirty="0" err="1"/>
              <a:t>Grammar</a:t>
            </a:r>
            <a:r>
              <a:rPr lang="nl-NL" b="0" dirty="0"/>
              <a:t> of Graphics, waarbij je grafieken opbouwt in lagen.</a:t>
            </a:r>
          </a:p>
          <a:p>
            <a:pPr marL="171450" indent="-171450">
              <a:buFont typeface="Arial" panose="020B0604020202020204" pitchFamily="34" charset="0"/>
              <a:buChar char="•"/>
            </a:pPr>
            <a:r>
              <a:rPr lang="nl-NL" b="0" dirty="0"/>
              <a:t>Zeer krachtig en intuïtief, ideaal voor zowel eenvoudige als geavanceerde visualisaties.</a:t>
            </a:r>
          </a:p>
          <a:p>
            <a:pPr marL="171450" indent="-171450">
              <a:buFont typeface="Arial" panose="020B0604020202020204" pitchFamily="34" charset="0"/>
              <a:buChar char="•"/>
            </a:pPr>
            <a:r>
              <a:rPr lang="nl-NL" b="0" dirty="0"/>
              <a:t>Biedt veel aanpassingsmogelijkheden en is geschikt voor publicatieklare grafieken.</a:t>
            </a:r>
          </a:p>
          <a:p>
            <a:endParaRPr lang="nl-NL" dirty="0"/>
          </a:p>
        </p:txBody>
      </p:sp>
      <p:sp>
        <p:nvSpPr>
          <p:cNvPr id="4" name="Tijdelijke aanduiding voor dianummer 3"/>
          <p:cNvSpPr>
            <a:spLocks noGrp="1"/>
          </p:cNvSpPr>
          <p:nvPr>
            <p:ph type="sldNum" sz="quarter" idx="5"/>
          </p:nvPr>
        </p:nvSpPr>
        <p:spPr/>
        <p:txBody>
          <a:bodyPr/>
          <a:lstStyle/>
          <a:p>
            <a:fld id="{5F9B1F90-2BE1-944D-B224-40E390CE3F12}" type="slidenum">
              <a:rPr lang="nl-BE" smtClean="0"/>
              <a:t>56</a:t>
            </a:fld>
            <a:endParaRPr lang="nl-BE"/>
          </a:p>
        </p:txBody>
      </p:sp>
    </p:spTree>
    <p:extLst>
      <p:ext uri="{BB962C8B-B14F-4D97-AF65-F5344CB8AC3E}">
        <p14:creationId xmlns:p14="http://schemas.microsoft.com/office/powerpoint/2010/main" val="297470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3AF42-60C7-AD96-C235-1692F64F515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CC0D03E-BBD1-4220-627C-BC5705DCB0E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59319CD-F935-9699-E93F-968CFD0A9AB8}"/>
              </a:ext>
            </a:extLst>
          </p:cNvPr>
          <p:cNvSpPr>
            <a:spLocks noGrp="1"/>
          </p:cNvSpPr>
          <p:nvPr>
            <p:ph type="body" idx="1"/>
          </p:nvPr>
        </p:nvSpPr>
        <p:spPr/>
        <p:txBody>
          <a:bodyPr/>
          <a:lstStyle/>
          <a:p>
            <a:pPr marL="0" indent="0">
              <a:buFont typeface="+mj-lt"/>
              <a:buNone/>
            </a:pPr>
            <a:r>
              <a:rPr lang="nl-NL" sz="1800" dirty="0"/>
              <a:t>Output simpele test R</a:t>
            </a:r>
            <a:endParaRPr lang="en-US" sz="1600" dirty="0"/>
          </a:p>
          <a:p>
            <a:endParaRPr lang="nl-NL" dirty="0"/>
          </a:p>
        </p:txBody>
      </p:sp>
      <p:sp>
        <p:nvSpPr>
          <p:cNvPr id="4" name="Tijdelijke aanduiding voor dianummer 3">
            <a:extLst>
              <a:ext uri="{FF2B5EF4-FFF2-40B4-BE49-F238E27FC236}">
                <a16:creationId xmlns:a16="http://schemas.microsoft.com/office/drawing/2014/main" id="{FCC23A70-CD91-5ACC-CA01-0838EDD2B444}"/>
              </a:ext>
            </a:extLst>
          </p:cNvPr>
          <p:cNvSpPr>
            <a:spLocks noGrp="1"/>
          </p:cNvSpPr>
          <p:nvPr>
            <p:ph type="sldNum" sz="quarter" idx="5"/>
          </p:nvPr>
        </p:nvSpPr>
        <p:spPr/>
        <p:txBody>
          <a:bodyPr/>
          <a:lstStyle/>
          <a:p>
            <a:fld id="{5F9B1F90-2BE1-944D-B224-40E390CE3F12}" type="slidenum">
              <a:rPr lang="nl-BE" smtClean="0"/>
              <a:t>8</a:t>
            </a:fld>
            <a:endParaRPr lang="nl-BE"/>
          </a:p>
        </p:txBody>
      </p:sp>
    </p:spTree>
    <p:extLst>
      <p:ext uri="{BB962C8B-B14F-4D97-AF65-F5344CB8AC3E}">
        <p14:creationId xmlns:p14="http://schemas.microsoft.com/office/powerpoint/2010/main" val="3775631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A00DF-683A-E23B-18AC-72A75C91901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5EA4545-98C7-F4D1-C53A-BB8C0F433EB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5D110DB-86A8-63CA-9EC5-AA65476AF275}"/>
              </a:ext>
            </a:extLst>
          </p:cNvPr>
          <p:cNvSpPr>
            <a:spLocks noGrp="1"/>
          </p:cNvSpPr>
          <p:nvPr>
            <p:ph type="body" idx="1"/>
          </p:nvPr>
        </p:nvSpPr>
        <p:spPr/>
        <p:txBody>
          <a:bodyPr/>
          <a:lstStyle/>
          <a:p>
            <a:r>
              <a:rPr lang="nl-NL" dirty="0"/>
              <a:t>Tonen in R</a:t>
            </a:r>
          </a:p>
          <a:p>
            <a:endParaRPr lang="nl-NL" dirty="0"/>
          </a:p>
          <a:p>
            <a:pPr algn="l">
              <a:buNone/>
            </a:pPr>
            <a:r>
              <a:rPr lang="en-US" b="0" i="0" dirty="0">
                <a:solidFill>
                  <a:srgbClr val="333333"/>
                </a:solidFill>
                <a:effectLst/>
                <a:latin typeface="Helvetica Neue"/>
              </a:rPr>
              <a:t>When you create a plot in RStudio the plot will be displayed in the ‘Plots’ tab by default which is usually located in the bottom right pane in RStudio.</a:t>
            </a:r>
          </a:p>
          <a:p>
            <a:pPr algn="l">
              <a:buNone/>
            </a:pPr>
            <a:r>
              <a:rPr lang="en-US" b="0" i="0" dirty="0">
                <a:solidFill>
                  <a:srgbClr val="333333"/>
                </a:solidFill>
                <a:effectLst/>
                <a:latin typeface="Helvetica Neue"/>
              </a:rPr>
              <a:t> </a:t>
            </a:r>
          </a:p>
          <a:p>
            <a:pPr algn="l">
              <a:buNone/>
            </a:pPr>
            <a:r>
              <a:rPr lang="en-US" b="0" i="0" dirty="0">
                <a:solidFill>
                  <a:srgbClr val="333333"/>
                </a:solidFill>
                <a:effectLst/>
                <a:latin typeface="Helvetica Neue"/>
              </a:rPr>
              <a:t>You can zoom in on a plot by clicking the ‘Zoom’ button which will display your plot in a separate window. </a:t>
            </a:r>
          </a:p>
          <a:p>
            <a:pPr algn="l">
              <a:buNone/>
            </a:pPr>
            <a:r>
              <a:rPr lang="en-US" b="0" i="0" dirty="0">
                <a:solidFill>
                  <a:srgbClr val="333333"/>
                </a:solidFill>
                <a:effectLst/>
                <a:latin typeface="Helvetica Neue"/>
              </a:rPr>
              <a:t>This can be really useful if you have a particularly large or complex plot (we’ve noticed that RStudio sometimes fails to display a plot if it’s ‘big’). </a:t>
            </a:r>
          </a:p>
          <a:p>
            <a:pPr algn="l">
              <a:buNone/>
            </a:pPr>
            <a:r>
              <a:rPr lang="en-US" b="0" i="0" dirty="0">
                <a:solidFill>
                  <a:srgbClr val="333333"/>
                </a:solidFill>
                <a:effectLst/>
                <a:latin typeface="Helvetica Neue"/>
              </a:rPr>
              <a:t>You can also scroll through plots you’ve previously created by clicking on one of the ‘arrow’ buttons.</a:t>
            </a:r>
          </a:p>
          <a:p>
            <a:pPr algn="l">
              <a:buNone/>
            </a:pPr>
            <a:r>
              <a:rPr lang="en-US" b="0" i="0" dirty="0">
                <a:solidFill>
                  <a:srgbClr val="333333"/>
                </a:solidFill>
                <a:effectLst/>
                <a:latin typeface="Helvetica Neue"/>
              </a:rPr>
              <a:t> </a:t>
            </a:r>
          </a:p>
          <a:p>
            <a:pPr algn="l">
              <a:buNone/>
            </a:pPr>
            <a:r>
              <a:rPr lang="en-US" b="0" i="0" dirty="0">
                <a:solidFill>
                  <a:srgbClr val="333333"/>
                </a:solidFill>
                <a:effectLst/>
                <a:latin typeface="Helvetica Neue"/>
              </a:rPr>
              <a:t>Plots can also be saved in a variety of formats (pdf, </a:t>
            </a:r>
            <a:r>
              <a:rPr lang="en-US" b="0" i="0" dirty="0" err="1">
                <a:solidFill>
                  <a:srgbClr val="333333"/>
                </a:solidFill>
                <a:effectLst/>
                <a:latin typeface="Helvetica Neue"/>
              </a:rPr>
              <a:t>png</a:t>
            </a:r>
            <a:r>
              <a:rPr lang="en-US" b="0" i="0" dirty="0">
                <a:solidFill>
                  <a:srgbClr val="333333"/>
                </a:solidFill>
                <a:effectLst/>
                <a:latin typeface="Helvetica Neue"/>
              </a:rPr>
              <a:t>, tiff, jpeg </a:t>
            </a:r>
            <a:r>
              <a:rPr lang="en-US" b="0" i="0" dirty="0" err="1">
                <a:solidFill>
                  <a:srgbClr val="333333"/>
                </a:solidFill>
                <a:effectLst/>
                <a:latin typeface="Helvetica Neue"/>
              </a:rPr>
              <a:t>etc</a:t>
            </a:r>
            <a:r>
              <a:rPr lang="en-US" b="0" i="0" dirty="0">
                <a:solidFill>
                  <a:srgbClr val="333333"/>
                </a:solidFill>
                <a:effectLst/>
                <a:latin typeface="Helvetica Neue"/>
              </a:rPr>
              <a:t>) by clicking on the ‘Export’ button and selecting your desired format. </a:t>
            </a:r>
          </a:p>
          <a:p>
            <a:pPr algn="l">
              <a:buNone/>
            </a:pPr>
            <a:r>
              <a:rPr lang="en-US" b="0" i="0" dirty="0">
                <a:solidFill>
                  <a:srgbClr val="333333"/>
                </a:solidFill>
                <a:effectLst/>
                <a:latin typeface="Helvetica Neue"/>
              </a:rPr>
              <a:t>You can also redirect your plots to an external file using R code which we’ll cover later.</a:t>
            </a:r>
          </a:p>
          <a:p>
            <a:pPr algn="l"/>
            <a:r>
              <a:rPr lang="en-US" b="0" i="0" dirty="0">
                <a:solidFill>
                  <a:srgbClr val="333333"/>
                </a:solidFill>
                <a:effectLst/>
                <a:latin typeface="Helvetica Neue"/>
              </a:rPr>
              <a:t> </a:t>
            </a:r>
          </a:p>
          <a:p>
            <a:endParaRPr lang="nl-NL" dirty="0"/>
          </a:p>
        </p:txBody>
      </p:sp>
      <p:sp>
        <p:nvSpPr>
          <p:cNvPr id="4" name="Tijdelijke aanduiding voor dianummer 3">
            <a:extLst>
              <a:ext uri="{FF2B5EF4-FFF2-40B4-BE49-F238E27FC236}">
                <a16:creationId xmlns:a16="http://schemas.microsoft.com/office/drawing/2014/main" id="{0FCB862C-FCCF-2996-A8BF-BEF79CC61426}"/>
              </a:ext>
            </a:extLst>
          </p:cNvPr>
          <p:cNvSpPr>
            <a:spLocks noGrp="1"/>
          </p:cNvSpPr>
          <p:nvPr>
            <p:ph type="sldNum" sz="quarter" idx="5"/>
          </p:nvPr>
        </p:nvSpPr>
        <p:spPr/>
        <p:txBody>
          <a:bodyPr/>
          <a:lstStyle/>
          <a:p>
            <a:fld id="{5F9B1F90-2BE1-944D-B224-40E390CE3F12}" type="slidenum">
              <a:rPr lang="nl-BE" smtClean="0"/>
              <a:t>57</a:t>
            </a:fld>
            <a:endParaRPr lang="nl-BE"/>
          </a:p>
        </p:txBody>
      </p:sp>
    </p:spTree>
    <p:extLst>
      <p:ext uri="{BB962C8B-B14F-4D97-AF65-F5344CB8AC3E}">
        <p14:creationId xmlns:p14="http://schemas.microsoft.com/office/powerpoint/2010/main" val="39409608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ECB92-20CD-DB74-AB65-86038BA0216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43CF07B-7090-0694-6502-97B12057BD2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71330E4-8E52-82FC-15E0-302CFAB08494}"/>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5C1D04DD-4055-C8C9-4F8A-25C70E875CA8}"/>
              </a:ext>
            </a:extLst>
          </p:cNvPr>
          <p:cNvSpPr>
            <a:spLocks noGrp="1"/>
          </p:cNvSpPr>
          <p:nvPr>
            <p:ph type="sldNum" sz="quarter" idx="5"/>
          </p:nvPr>
        </p:nvSpPr>
        <p:spPr/>
        <p:txBody>
          <a:bodyPr/>
          <a:lstStyle/>
          <a:p>
            <a:fld id="{5F9B1F90-2BE1-944D-B224-40E390CE3F12}" type="slidenum">
              <a:rPr lang="nl-BE" smtClean="0"/>
              <a:t>58</a:t>
            </a:fld>
            <a:endParaRPr lang="nl-BE"/>
          </a:p>
        </p:txBody>
      </p:sp>
    </p:spTree>
    <p:extLst>
      <p:ext uri="{BB962C8B-B14F-4D97-AF65-F5344CB8AC3E}">
        <p14:creationId xmlns:p14="http://schemas.microsoft.com/office/powerpoint/2010/main" val="34187775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0AF87-730B-F9FA-5D0E-0B16FDD3C3C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A7AE418-07D6-4906-6853-FFDACFB1CB7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BA1C0FC-16E5-A14B-489B-84A26D0FFB23}"/>
              </a:ext>
            </a:extLst>
          </p:cNvPr>
          <p:cNvSpPr>
            <a:spLocks noGrp="1"/>
          </p:cNvSpPr>
          <p:nvPr>
            <p:ph type="body" idx="1"/>
          </p:nvPr>
        </p:nvSpPr>
        <p:spPr/>
        <p:txBody>
          <a:bodyPr/>
          <a:lstStyle/>
          <a:p>
            <a:pPr>
              <a:buNone/>
            </a:pPr>
            <a:r>
              <a:rPr lang="nl-NL" b="0" dirty="0"/>
              <a:t>Tonen in R</a:t>
            </a:r>
          </a:p>
          <a:p>
            <a:pPr>
              <a:buNone/>
            </a:pPr>
            <a:endParaRPr lang="nl-NL" b="0" dirty="0"/>
          </a:p>
          <a:p>
            <a:pPr>
              <a:buNone/>
            </a:pPr>
            <a:r>
              <a:rPr lang="nl-NL" b="0" dirty="0"/>
              <a:t>Leg uit dat aanpassingen essentieel zijn voor het maken van publicatieklare grafieken.</a:t>
            </a:r>
          </a:p>
          <a:p>
            <a:pPr>
              <a:buNone/>
            </a:pPr>
            <a:r>
              <a:rPr lang="nl-NL" b="0" dirty="0"/>
              <a:t>Bespreek het opbouwen van grafieken in lagen, wat betekent dat je met een basis begint en vervolgens de plot steeds verder verfijnt.</a:t>
            </a:r>
          </a:p>
          <a:p>
            <a:pPr>
              <a:buNone/>
            </a:pPr>
            <a:r>
              <a:rPr lang="nl-NL" b="0" dirty="0"/>
              <a:t>Laat zien hoe verschillende argumenten zoals </a:t>
            </a:r>
            <a:r>
              <a:rPr lang="nl-NL" b="0" dirty="0" err="1"/>
              <a:t>pch</a:t>
            </a:r>
            <a:r>
              <a:rPr lang="nl-NL" b="0" dirty="0"/>
              <a:t>, col, </a:t>
            </a:r>
            <a:r>
              <a:rPr lang="nl-NL" b="0" dirty="0" err="1"/>
              <a:t>cex</a:t>
            </a:r>
            <a:r>
              <a:rPr lang="nl-NL" b="0" dirty="0"/>
              <a:t>, en </a:t>
            </a:r>
            <a:r>
              <a:rPr lang="nl-NL" b="0" dirty="0" err="1"/>
              <a:t>bty</a:t>
            </a:r>
            <a:r>
              <a:rPr lang="nl-NL" b="0" dirty="0"/>
              <a:t> de uitstraling van de plot kunnen veranderen.</a:t>
            </a:r>
          </a:p>
          <a:p>
            <a:r>
              <a:rPr lang="nl-NL" b="0" dirty="0"/>
              <a:t>Wees voorzichtig met het geheugen van de vele argumenten die beschikbaar zijn. Het is handig om de help-pagina's te raadplegen voor meer details.</a:t>
            </a:r>
          </a:p>
          <a:p>
            <a:endParaRPr lang="nl-NL" dirty="0"/>
          </a:p>
        </p:txBody>
      </p:sp>
      <p:sp>
        <p:nvSpPr>
          <p:cNvPr id="4" name="Tijdelijke aanduiding voor dianummer 3">
            <a:extLst>
              <a:ext uri="{FF2B5EF4-FFF2-40B4-BE49-F238E27FC236}">
                <a16:creationId xmlns:a16="http://schemas.microsoft.com/office/drawing/2014/main" id="{5CF8C302-B362-DB9C-4E4F-878D38C8EF74}"/>
              </a:ext>
            </a:extLst>
          </p:cNvPr>
          <p:cNvSpPr>
            <a:spLocks noGrp="1"/>
          </p:cNvSpPr>
          <p:nvPr>
            <p:ph type="sldNum" sz="quarter" idx="5"/>
          </p:nvPr>
        </p:nvSpPr>
        <p:spPr/>
        <p:txBody>
          <a:bodyPr/>
          <a:lstStyle/>
          <a:p>
            <a:fld id="{5F9B1F90-2BE1-944D-B224-40E390CE3F12}" type="slidenum">
              <a:rPr lang="nl-BE" smtClean="0"/>
              <a:t>59</a:t>
            </a:fld>
            <a:endParaRPr lang="nl-BE"/>
          </a:p>
        </p:txBody>
      </p:sp>
    </p:spTree>
    <p:extLst>
      <p:ext uri="{BB962C8B-B14F-4D97-AF65-F5344CB8AC3E}">
        <p14:creationId xmlns:p14="http://schemas.microsoft.com/office/powerpoint/2010/main" val="36643162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3D52B-4B6A-8AC6-418E-396E013650D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A3A27F8-053C-0D81-790A-710C22C2760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A3707F4-F01A-793C-D091-953E0EDC80F7}"/>
              </a:ext>
            </a:extLst>
          </p:cNvPr>
          <p:cNvSpPr>
            <a:spLocks noGrp="1"/>
          </p:cNvSpPr>
          <p:nvPr>
            <p:ph type="body" idx="1"/>
          </p:nvPr>
        </p:nvSpPr>
        <p:spPr/>
        <p:txBody>
          <a:bodyPr/>
          <a:lstStyle/>
          <a:p>
            <a:pPr>
              <a:buNone/>
            </a:pPr>
            <a:r>
              <a:rPr lang="nl-NL" b="0" dirty="0"/>
              <a:t>Tonen in R</a:t>
            </a:r>
          </a:p>
          <a:p>
            <a:pPr>
              <a:buNone/>
            </a:pPr>
            <a:endParaRPr lang="nl-NL" b="0" dirty="0"/>
          </a:p>
          <a:p>
            <a:pPr>
              <a:buNone/>
            </a:pPr>
            <a:r>
              <a:rPr lang="nl-NL" b="0" dirty="0"/>
              <a:t>Leg uit dat aanpassingen essentieel zijn voor het maken van publicatieklare grafieken.</a:t>
            </a:r>
          </a:p>
          <a:p>
            <a:pPr>
              <a:buNone/>
            </a:pPr>
            <a:r>
              <a:rPr lang="nl-NL" b="0" dirty="0"/>
              <a:t>Bespreek het opbouwen van grafieken in lagen, wat betekent dat je met een basis begint en vervolgens de plot steeds verder verfijnt.</a:t>
            </a:r>
          </a:p>
          <a:p>
            <a:pPr>
              <a:buNone/>
            </a:pPr>
            <a:r>
              <a:rPr lang="nl-NL" b="0" dirty="0"/>
              <a:t>Laat zien hoe verschillende argumenten zoals </a:t>
            </a:r>
            <a:r>
              <a:rPr lang="nl-NL" b="0" dirty="0" err="1"/>
              <a:t>pch</a:t>
            </a:r>
            <a:r>
              <a:rPr lang="nl-NL" b="0" dirty="0"/>
              <a:t>, col, </a:t>
            </a:r>
            <a:r>
              <a:rPr lang="nl-NL" b="0" dirty="0" err="1"/>
              <a:t>cex</a:t>
            </a:r>
            <a:r>
              <a:rPr lang="nl-NL" b="0" dirty="0"/>
              <a:t>, en </a:t>
            </a:r>
            <a:r>
              <a:rPr lang="nl-NL" b="0" dirty="0" err="1"/>
              <a:t>bty</a:t>
            </a:r>
            <a:r>
              <a:rPr lang="nl-NL" b="0" dirty="0"/>
              <a:t> de uitstraling van de plot kunnen veranderen.</a:t>
            </a:r>
          </a:p>
          <a:p>
            <a:r>
              <a:rPr lang="nl-NL" b="0" dirty="0"/>
              <a:t>Wees voorzichtig met het geheugen van de vele argumenten die beschikbaar zijn. Het is handig om de help-pagina's te raadplegen voor meer details.</a:t>
            </a:r>
          </a:p>
          <a:p>
            <a:endParaRPr lang="nl-NL" dirty="0"/>
          </a:p>
        </p:txBody>
      </p:sp>
      <p:sp>
        <p:nvSpPr>
          <p:cNvPr id="4" name="Tijdelijke aanduiding voor dianummer 3">
            <a:extLst>
              <a:ext uri="{FF2B5EF4-FFF2-40B4-BE49-F238E27FC236}">
                <a16:creationId xmlns:a16="http://schemas.microsoft.com/office/drawing/2014/main" id="{5829F770-A716-7735-D3D4-C546BAE76CB2}"/>
              </a:ext>
            </a:extLst>
          </p:cNvPr>
          <p:cNvSpPr>
            <a:spLocks noGrp="1"/>
          </p:cNvSpPr>
          <p:nvPr>
            <p:ph type="sldNum" sz="quarter" idx="5"/>
          </p:nvPr>
        </p:nvSpPr>
        <p:spPr/>
        <p:txBody>
          <a:bodyPr/>
          <a:lstStyle/>
          <a:p>
            <a:fld id="{5F9B1F90-2BE1-944D-B224-40E390CE3F12}" type="slidenum">
              <a:rPr lang="nl-BE" smtClean="0"/>
              <a:t>60</a:t>
            </a:fld>
            <a:endParaRPr lang="nl-BE"/>
          </a:p>
        </p:txBody>
      </p:sp>
    </p:spTree>
    <p:extLst>
      <p:ext uri="{BB962C8B-B14F-4D97-AF65-F5344CB8AC3E}">
        <p14:creationId xmlns:p14="http://schemas.microsoft.com/office/powerpoint/2010/main" val="26852714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66BDF-9EEC-5D2B-578D-D4FF11E1238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0595D82-0039-6D8B-CD85-F688B54D0AC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B6F46B3-CE29-0DEA-E088-0AAEDAE3EAD4}"/>
              </a:ext>
            </a:extLst>
          </p:cNvPr>
          <p:cNvSpPr>
            <a:spLocks noGrp="1"/>
          </p:cNvSpPr>
          <p:nvPr>
            <p:ph type="body" idx="1"/>
          </p:nvPr>
        </p:nvSpPr>
        <p:spPr/>
        <p:txBody>
          <a:bodyPr/>
          <a:lstStyle/>
          <a:p>
            <a:pPr>
              <a:buNone/>
            </a:pPr>
            <a:r>
              <a:rPr lang="nl-NL" b="0" dirty="0"/>
              <a:t>Tonen in R</a:t>
            </a:r>
          </a:p>
          <a:p>
            <a:pPr>
              <a:buNone/>
            </a:pPr>
            <a:endParaRPr lang="nl-NL" b="0" dirty="0"/>
          </a:p>
          <a:p>
            <a:pPr>
              <a:buFont typeface="Arial" panose="020B0604020202020204" pitchFamily="34" charset="0"/>
              <a:buNone/>
            </a:pPr>
            <a:r>
              <a:rPr lang="nl-NL" b="0" dirty="0"/>
              <a:t>In R zijn er verschillende manieren om meerdere grafieken in hetzelfde grafische apparaat te plotten. Twee van de meest gebruikelijke methoden zijn via de par() functie en de </a:t>
            </a:r>
            <a:r>
              <a:rPr lang="nl-NL" b="0" dirty="0" err="1"/>
              <a:t>layout</a:t>
            </a:r>
            <a:r>
              <a:rPr lang="nl-NL" b="0" dirty="0"/>
              <a:t>() functie.</a:t>
            </a:r>
          </a:p>
          <a:p>
            <a:pPr>
              <a:buNone/>
            </a:pPr>
            <a:endParaRPr lang="nl-NL" b="0" dirty="0"/>
          </a:p>
          <a:p>
            <a:pPr>
              <a:buNone/>
            </a:pPr>
            <a:r>
              <a:rPr lang="nl-NL" b="0" dirty="0"/>
              <a:t>par() functie:</a:t>
            </a:r>
          </a:p>
          <a:p>
            <a:pPr marL="171450" indent="-171450">
              <a:buFont typeface="Arial" panose="020B0604020202020204" pitchFamily="34" charset="0"/>
              <a:buChar char="•"/>
            </a:pPr>
            <a:r>
              <a:rPr lang="nl-NL" b="0" dirty="0"/>
              <a:t>De par() functie wordt vaak gebruikt om het grafische apparaat te splitsen in een matrix van rijen en kolommen</a:t>
            </a:r>
          </a:p>
          <a:p>
            <a:pPr marL="171450" indent="-171450">
              <a:buFont typeface="Arial" panose="020B0604020202020204" pitchFamily="34" charset="0"/>
              <a:buChar char="•"/>
            </a:pPr>
            <a:r>
              <a:rPr lang="nl-NL" b="0" dirty="0"/>
              <a:t>Voorbeeld: Als je twee grafieken naast elkaar wilt weergeven, gebruik je par(</a:t>
            </a:r>
            <a:r>
              <a:rPr lang="nl-NL" b="0" dirty="0" err="1"/>
              <a:t>mfrow</a:t>
            </a:r>
            <a:r>
              <a:rPr lang="nl-NL" b="0" dirty="0"/>
              <a:t> = c(1, 2)). Dit maakt een rij en twee kolommen</a:t>
            </a:r>
          </a:p>
          <a:p>
            <a:pPr marL="171450" indent="-171450">
              <a:buFont typeface="Arial" panose="020B0604020202020204" pitchFamily="34" charset="0"/>
              <a:buChar char="•"/>
            </a:pPr>
            <a:r>
              <a:rPr lang="nl-NL" b="0" dirty="0"/>
              <a:t>Resetten: Vergeet niet om de instellingen terug te zetten naar par(</a:t>
            </a:r>
            <a:r>
              <a:rPr lang="nl-NL" b="0" dirty="0" err="1"/>
              <a:t>mfrow</a:t>
            </a:r>
            <a:r>
              <a:rPr lang="nl-NL" b="0" dirty="0"/>
              <a:t> = c(1, 1)) zodra je klaar bent met plotten om het apparaat terug te brengen naar zijn standaardinstelling</a:t>
            </a:r>
          </a:p>
          <a:p>
            <a:pPr>
              <a:buNone/>
            </a:pPr>
            <a:endParaRPr lang="nl-NL" b="0" dirty="0"/>
          </a:p>
          <a:p>
            <a:pPr>
              <a:buNone/>
            </a:pPr>
            <a:r>
              <a:rPr lang="nl-NL" b="0" dirty="0" err="1"/>
              <a:t>layout</a:t>
            </a:r>
            <a:r>
              <a:rPr lang="nl-NL" b="0" dirty="0"/>
              <a:t>() functie:</a:t>
            </a:r>
          </a:p>
          <a:p>
            <a:pPr marL="171450" indent="-171450">
              <a:buFont typeface="Arial" panose="020B0604020202020204" pitchFamily="34" charset="0"/>
              <a:buChar char="•"/>
            </a:pPr>
            <a:r>
              <a:rPr lang="nl-NL" b="0" dirty="0"/>
              <a:t>De </a:t>
            </a:r>
            <a:r>
              <a:rPr lang="nl-NL" b="0" dirty="0" err="1"/>
              <a:t>layout</a:t>
            </a:r>
            <a:r>
              <a:rPr lang="nl-NL" b="0" dirty="0"/>
              <a:t>() functie biedt meer flexibiliteit, vooral als je verschillende groottes voor de grafieken wilt gebruiken</a:t>
            </a:r>
          </a:p>
          <a:p>
            <a:pPr marL="171450" indent="-171450">
              <a:buFont typeface="Arial" panose="020B0604020202020204" pitchFamily="34" charset="0"/>
              <a:buChar char="•"/>
            </a:pPr>
            <a:r>
              <a:rPr lang="nl-NL" b="0" dirty="0"/>
              <a:t>Je maakt eerst een matrix met matrix() die aangeeft waar de grafieken moeten verschijnen. Bijvoorbeeld: matrix(c(2, 0, 1, 3), </a:t>
            </a:r>
            <a:r>
              <a:rPr lang="nl-NL" b="0" dirty="0" err="1"/>
              <a:t>nrow</a:t>
            </a:r>
            <a:r>
              <a:rPr lang="nl-NL" b="0" dirty="0"/>
              <a:t> = 2, </a:t>
            </a:r>
            <a:r>
              <a:rPr lang="nl-NL" b="0" dirty="0" err="1"/>
              <a:t>ncol</a:t>
            </a:r>
            <a:r>
              <a:rPr lang="nl-NL" b="0" dirty="0"/>
              <a:t> = 2) betekent dat er 4 panelen zijn, waarbij sommige leeg zijn (zoals aangegeven met de '0’)</a:t>
            </a:r>
          </a:p>
          <a:p>
            <a:pPr marL="171450" indent="-171450">
              <a:buFont typeface="Arial" panose="020B0604020202020204" pitchFamily="34" charset="0"/>
              <a:buChar char="•"/>
            </a:pPr>
            <a:r>
              <a:rPr lang="nl-NL" b="0" dirty="0"/>
              <a:t>Het is belangrijk om de grootte van de rijen en kolommen aan te geven met </a:t>
            </a:r>
            <a:r>
              <a:rPr lang="nl-NL" b="0" dirty="0" err="1"/>
              <a:t>heights</a:t>
            </a:r>
            <a:r>
              <a:rPr lang="nl-NL" b="0" dirty="0"/>
              <a:t> = en </a:t>
            </a:r>
            <a:r>
              <a:rPr lang="nl-NL" b="0" dirty="0" err="1"/>
              <a:t>widths</a:t>
            </a:r>
            <a:r>
              <a:rPr lang="nl-NL" b="0" dirty="0"/>
              <a:t> =</a:t>
            </a:r>
          </a:p>
          <a:p>
            <a:pPr marL="171450" indent="-171450">
              <a:buFont typeface="Arial" panose="020B0604020202020204" pitchFamily="34" charset="0"/>
              <a:buChar char="•"/>
            </a:pPr>
            <a:r>
              <a:rPr lang="nl-NL" b="0" dirty="0"/>
              <a:t>Flexibiliteit: Dit biedt meer controle over waar je grafieken precies worden geplaatst en hoe groot ze zijn</a:t>
            </a:r>
          </a:p>
          <a:p>
            <a:pPr>
              <a:buNone/>
            </a:pPr>
            <a:endParaRPr lang="nl-NL" b="0" dirty="0"/>
          </a:p>
          <a:p>
            <a:pPr>
              <a:buNone/>
            </a:pPr>
            <a:r>
              <a:rPr lang="nl-NL" b="0" dirty="0"/>
              <a:t>Praktische tip:</a:t>
            </a:r>
          </a:p>
          <a:p>
            <a:pPr marL="171450" indent="-171450">
              <a:buFont typeface="Arial" panose="020B0604020202020204" pitchFamily="34" charset="0"/>
              <a:buChar char="•"/>
            </a:pPr>
            <a:r>
              <a:rPr lang="nl-NL" b="0" dirty="0"/>
              <a:t>Bij het gebruik van meerdere grafieken in één apparaat moet je vaak de marges aanpassen met de par(mar = ) functie. Dit helpt om de grafieken goed naast elkaar te laten passen zonder dat ze elkaar overlappen</a:t>
            </a:r>
          </a:p>
          <a:p>
            <a:endParaRPr lang="nl-NL" dirty="0"/>
          </a:p>
        </p:txBody>
      </p:sp>
      <p:sp>
        <p:nvSpPr>
          <p:cNvPr id="4" name="Tijdelijke aanduiding voor dianummer 3">
            <a:extLst>
              <a:ext uri="{FF2B5EF4-FFF2-40B4-BE49-F238E27FC236}">
                <a16:creationId xmlns:a16="http://schemas.microsoft.com/office/drawing/2014/main" id="{1B33B55F-6320-662E-64E7-C0F38521F339}"/>
              </a:ext>
            </a:extLst>
          </p:cNvPr>
          <p:cNvSpPr>
            <a:spLocks noGrp="1"/>
          </p:cNvSpPr>
          <p:nvPr>
            <p:ph type="sldNum" sz="quarter" idx="5"/>
          </p:nvPr>
        </p:nvSpPr>
        <p:spPr/>
        <p:txBody>
          <a:bodyPr/>
          <a:lstStyle/>
          <a:p>
            <a:fld id="{5F9B1F90-2BE1-944D-B224-40E390CE3F12}" type="slidenum">
              <a:rPr lang="nl-BE" smtClean="0"/>
              <a:t>61</a:t>
            </a:fld>
            <a:endParaRPr lang="nl-BE"/>
          </a:p>
        </p:txBody>
      </p:sp>
    </p:spTree>
    <p:extLst>
      <p:ext uri="{BB962C8B-B14F-4D97-AF65-F5344CB8AC3E}">
        <p14:creationId xmlns:p14="http://schemas.microsoft.com/office/powerpoint/2010/main" val="26209954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DAD13-CD21-9C38-C1D3-64FA6ACA7EE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546B6DC-E792-5E20-C8C6-F333C7B9FDD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6CECECB-BEE3-5130-72AA-A548313905F3}"/>
              </a:ext>
            </a:extLst>
          </p:cNvPr>
          <p:cNvSpPr>
            <a:spLocks noGrp="1"/>
          </p:cNvSpPr>
          <p:nvPr>
            <p:ph type="body" idx="1"/>
          </p:nvPr>
        </p:nvSpPr>
        <p:spPr/>
        <p:txBody>
          <a:bodyPr/>
          <a:lstStyle/>
          <a:p>
            <a:pPr>
              <a:buNone/>
            </a:pPr>
            <a:r>
              <a:rPr lang="nl-NL" b="0" dirty="0"/>
              <a:t>Tonen in R</a:t>
            </a:r>
          </a:p>
          <a:p>
            <a:pPr>
              <a:buNone/>
            </a:pPr>
            <a:endParaRPr lang="nl-NL" b="0" dirty="0"/>
          </a:p>
          <a:p>
            <a:pPr>
              <a:buNone/>
            </a:pPr>
            <a:r>
              <a:rPr lang="nl-NL" dirty="0"/>
              <a:t>Het exporteren van grafieken is handig wanneer je je resultaten wilt presenteren in een ander formaat dan het standaard plotvenster in </a:t>
            </a:r>
            <a:r>
              <a:rPr lang="nl-NL" dirty="0" err="1"/>
              <a:t>RStudio</a:t>
            </a:r>
            <a:r>
              <a:rPr lang="nl-NL" dirty="0"/>
              <a:t>.</a:t>
            </a:r>
          </a:p>
          <a:p>
            <a:pPr>
              <a:buNone/>
            </a:pPr>
            <a:r>
              <a:rPr lang="nl-NL" dirty="0"/>
              <a:t>Via grafische apparaten zoals pdf() of </a:t>
            </a:r>
            <a:r>
              <a:rPr lang="nl-NL" dirty="0" err="1"/>
              <a:t>png</a:t>
            </a:r>
            <a:r>
              <a:rPr lang="nl-NL" dirty="0"/>
              <a:t>() kun je de grafiek direct naar een bestand sturen. Dit biedt meer controle over het eindresultaat, bijvoorbeeld qua formaat en resolutie.</a:t>
            </a:r>
          </a:p>
          <a:p>
            <a:pPr>
              <a:buNone/>
            </a:pPr>
            <a:r>
              <a:rPr lang="nl-NL" dirty="0"/>
              <a:t>De keuze voor een bepaald bestandstype hangt af van de toepassing: PDF voor publicaties, PNG voor </a:t>
            </a:r>
            <a:r>
              <a:rPr lang="nl-NL" dirty="0" err="1"/>
              <a:t>webgebruik</a:t>
            </a:r>
            <a:r>
              <a:rPr lang="nl-NL" dirty="0"/>
              <a:t>, enzovoort.</a:t>
            </a:r>
          </a:p>
          <a:p>
            <a:r>
              <a:rPr lang="nl-NL" dirty="0"/>
              <a:t>Deze aanpak is vooral nuttig wanneer je meerdere grafieken in één script wilt genereren, aangezien het automatisch exporteren deel kan uitmaken van je workflow.</a:t>
            </a:r>
          </a:p>
          <a:p>
            <a:endParaRPr lang="nl-NL" dirty="0"/>
          </a:p>
        </p:txBody>
      </p:sp>
      <p:sp>
        <p:nvSpPr>
          <p:cNvPr id="4" name="Tijdelijke aanduiding voor dianummer 3">
            <a:extLst>
              <a:ext uri="{FF2B5EF4-FFF2-40B4-BE49-F238E27FC236}">
                <a16:creationId xmlns:a16="http://schemas.microsoft.com/office/drawing/2014/main" id="{643B1B9A-7092-886E-FD90-F78A3BCED8FB}"/>
              </a:ext>
            </a:extLst>
          </p:cNvPr>
          <p:cNvSpPr>
            <a:spLocks noGrp="1"/>
          </p:cNvSpPr>
          <p:nvPr>
            <p:ph type="sldNum" sz="quarter" idx="5"/>
          </p:nvPr>
        </p:nvSpPr>
        <p:spPr/>
        <p:txBody>
          <a:bodyPr/>
          <a:lstStyle/>
          <a:p>
            <a:fld id="{5F9B1F90-2BE1-944D-B224-40E390CE3F12}" type="slidenum">
              <a:rPr lang="nl-BE" smtClean="0"/>
              <a:t>62</a:t>
            </a:fld>
            <a:endParaRPr lang="nl-BE"/>
          </a:p>
        </p:txBody>
      </p:sp>
    </p:spTree>
    <p:extLst>
      <p:ext uri="{BB962C8B-B14F-4D97-AF65-F5344CB8AC3E}">
        <p14:creationId xmlns:p14="http://schemas.microsoft.com/office/powerpoint/2010/main" val="16378667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FA18A-6FDD-BD34-6F6E-54749BBE097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0594797-25CF-85C2-BA7C-B6A5733CA5F7}"/>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3D029DF-AED8-E2A4-9CB0-5EF01721672B}"/>
              </a:ext>
            </a:extLst>
          </p:cNvPr>
          <p:cNvSpPr>
            <a:spLocks noGrp="1"/>
          </p:cNvSpPr>
          <p:nvPr>
            <p:ph type="body" idx="1"/>
          </p:nvPr>
        </p:nvSpPr>
        <p:spPr/>
        <p:txBody>
          <a:bodyPr/>
          <a:lstStyle/>
          <a:p>
            <a:r>
              <a:rPr lang="nl-NL" dirty="0"/>
              <a:t>Hier gaan we verder op in bij het deel rond SNA en visualisatie </a:t>
            </a:r>
          </a:p>
        </p:txBody>
      </p:sp>
      <p:sp>
        <p:nvSpPr>
          <p:cNvPr id="4" name="Tijdelijke aanduiding voor dianummer 3">
            <a:extLst>
              <a:ext uri="{FF2B5EF4-FFF2-40B4-BE49-F238E27FC236}">
                <a16:creationId xmlns:a16="http://schemas.microsoft.com/office/drawing/2014/main" id="{0E64E99F-7481-54D5-F6F6-00A114D021E6}"/>
              </a:ext>
            </a:extLst>
          </p:cNvPr>
          <p:cNvSpPr>
            <a:spLocks noGrp="1"/>
          </p:cNvSpPr>
          <p:nvPr>
            <p:ph type="sldNum" sz="quarter" idx="5"/>
          </p:nvPr>
        </p:nvSpPr>
        <p:spPr/>
        <p:txBody>
          <a:bodyPr/>
          <a:lstStyle/>
          <a:p>
            <a:fld id="{5F9B1F90-2BE1-944D-B224-40E390CE3F12}" type="slidenum">
              <a:rPr lang="nl-BE" smtClean="0"/>
              <a:t>63</a:t>
            </a:fld>
            <a:endParaRPr lang="nl-BE"/>
          </a:p>
        </p:txBody>
      </p:sp>
    </p:spTree>
    <p:extLst>
      <p:ext uri="{BB962C8B-B14F-4D97-AF65-F5344CB8AC3E}">
        <p14:creationId xmlns:p14="http://schemas.microsoft.com/office/powerpoint/2010/main" val="34742221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5A3C0-8F27-F240-ED6C-9A76D78E9E7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EDF3A2F-A4F4-2A84-44D7-8E31A2EC4DA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FED2DF7-C858-5135-26DF-7997D37EF60E}"/>
              </a:ext>
            </a:extLst>
          </p:cNvPr>
          <p:cNvSpPr>
            <a:spLocks noGrp="1"/>
          </p:cNvSpPr>
          <p:nvPr>
            <p:ph type="body" idx="1"/>
          </p:nvPr>
        </p:nvSpPr>
        <p:spPr/>
        <p:txBody>
          <a:bodyPr/>
          <a:lstStyle/>
          <a:p>
            <a:pPr>
              <a:buNone/>
            </a:pPr>
            <a:r>
              <a:rPr lang="nl-NL" b="0" dirty="0"/>
              <a:t>Het leren van programmeren in R is een belangrijke stap om de controle over je data-analyse te vergroten. </a:t>
            </a:r>
          </a:p>
          <a:p>
            <a:pPr>
              <a:buNone/>
            </a:pPr>
            <a:r>
              <a:rPr lang="nl-NL" b="0" dirty="0"/>
              <a:t>Het stelt je in staat om specifieke taken uit te voeren die mogelijk niet met bestaande pakketten opgelost kunnen worden.</a:t>
            </a:r>
          </a:p>
          <a:p>
            <a:pPr>
              <a:buNone/>
            </a:pPr>
            <a:endParaRPr lang="nl-NL" b="0" dirty="0"/>
          </a:p>
          <a:p>
            <a:pPr>
              <a:buNone/>
            </a:pPr>
            <a:r>
              <a:rPr lang="nl-NL" b="0" dirty="0"/>
              <a:t>R biedt een enorme hoeveelheid pakketten, maar deze zijn vaak geschreven met specifieke problemen in gedachten. </a:t>
            </a:r>
          </a:p>
          <a:p>
            <a:pPr>
              <a:buNone/>
            </a:pPr>
            <a:endParaRPr lang="nl-NL" b="0" dirty="0"/>
          </a:p>
          <a:p>
            <a:pPr>
              <a:buNone/>
            </a:pPr>
            <a:r>
              <a:rPr lang="nl-NL" b="0" dirty="0"/>
              <a:t>Als je eigen probleem net iets anders is, kan het nodig zijn om zelf functies te bouwen of bestaande functies aan te passen.</a:t>
            </a:r>
          </a:p>
          <a:p>
            <a:pPr>
              <a:buNone/>
            </a:pPr>
            <a:r>
              <a:rPr lang="nl-NL" b="0" dirty="0"/>
              <a:t>In geavanceerde statistische analyses, zoals </a:t>
            </a:r>
            <a:r>
              <a:rPr lang="nl-NL" b="0" dirty="0" err="1"/>
              <a:t>Bayesiaanse</a:t>
            </a:r>
            <a:r>
              <a:rPr lang="nl-NL" b="0" dirty="0"/>
              <a:t> inferentie (bijvoorbeeld via Stan of JAGS), wordt programmeren essentieel. Kennis van basale programmeerconcepten zoals loops is dan fundamenteel.</a:t>
            </a:r>
          </a:p>
          <a:p>
            <a:endParaRPr lang="nl-NL" b="0" dirty="0"/>
          </a:p>
          <a:p>
            <a:r>
              <a:rPr lang="nl-NL" b="0" dirty="0"/>
              <a:t>Dit hoofdstuk introduceert de basisprincipes van programmeren in R. </a:t>
            </a:r>
          </a:p>
          <a:p>
            <a:r>
              <a:rPr lang="nl-NL" b="0" dirty="0"/>
              <a:t>Of je nu zelf functies gaat schrijven of niet, het begrijpen van hoe bestaande functies werken, is cruciaal voor een efficiëntere en flexibelere werkmethoden in R.</a:t>
            </a:r>
          </a:p>
          <a:p>
            <a:endParaRPr lang="nl-NL" dirty="0"/>
          </a:p>
        </p:txBody>
      </p:sp>
      <p:sp>
        <p:nvSpPr>
          <p:cNvPr id="4" name="Tijdelijke aanduiding voor dianummer 3">
            <a:extLst>
              <a:ext uri="{FF2B5EF4-FFF2-40B4-BE49-F238E27FC236}">
                <a16:creationId xmlns:a16="http://schemas.microsoft.com/office/drawing/2014/main" id="{26CF8B18-6BBE-CD6B-9B46-190B06FACC90}"/>
              </a:ext>
            </a:extLst>
          </p:cNvPr>
          <p:cNvSpPr>
            <a:spLocks noGrp="1"/>
          </p:cNvSpPr>
          <p:nvPr>
            <p:ph type="sldNum" sz="quarter" idx="5"/>
          </p:nvPr>
        </p:nvSpPr>
        <p:spPr/>
        <p:txBody>
          <a:bodyPr/>
          <a:lstStyle/>
          <a:p>
            <a:fld id="{5F9B1F90-2BE1-944D-B224-40E390CE3F12}" type="slidenum">
              <a:rPr lang="nl-BE" smtClean="0"/>
              <a:t>65</a:t>
            </a:fld>
            <a:endParaRPr lang="nl-BE"/>
          </a:p>
        </p:txBody>
      </p:sp>
    </p:spTree>
    <p:extLst>
      <p:ext uri="{BB962C8B-B14F-4D97-AF65-F5344CB8AC3E}">
        <p14:creationId xmlns:p14="http://schemas.microsoft.com/office/powerpoint/2010/main" val="23263225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10003-6232-C877-5180-F13E76210C2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E91F12E-AA7C-6AEB-8376-71921992C48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71A3659-7550-08E0-693F-60FE5492281C}"/>
              </a:ext>
            </a:extLst>
          </p:cNvPr>
          <p:cNvSpPr>
            <a:spLocks noGrp="1"/>
          </p:cNvSpPr>
          <p:nvPr>
            <p:ph type="body" idx="1"/>
          </p:nvPr>
        </p:nvSpPr>
        <p:spPr/>
        <p:txBody>
          <a:bodyPr/>
          <a:lstStyle/>
          <a:p>
            <a:pPr>
              <a:buNone/>
            </a:pPr>
            <a:r>
              <a:rPr lang="nl-NL" b="0" dirty="0"/>
              <a:t>Een goede manier om te leren programmeren in R is door te kijken naar wat anderen hebben gedaan. </a:t>
            </a:r>
          </a:p>
          <a:p>
            <a:pPr>
              <a:buNone/>
            </a:pPr>
            <a:r>
              <a:rPr lang="nl-NL" b="0" dirty="0"/>
              <a:t>Door de naam van een functie zonder haakjes in te voeren, kun je de broncode zien en begrijpen hoe de functie is opgebouwd.</a:t>
            </a:r>
          </a:p>
          <a:p>
            <a:pPr>
              <a:buNone/>
            </a:pPr>
            <a:endParaRPr lang="nl-NL" b="0" dirty="0"/>
          </a:p>
          <a:p>
            <a:pPr>
              <a:buNone/>
            </a:pPr>
            <a:r>
              <a:rPr lang="nl-NL" b="0" dirty="0"/>
              <a:t>We hebben dit bijvoorbeeld gedaan met de functie </a:t>
            </a:r>
            <a:r>
              <a:rPr lang="nl-NL" b="0" dirty="0" err="1"/>
              <a:t>theme_classic</a:t>
            </a:r>
            <a:r>
              <a:rPr lang="nl-NL" b="0" dirty="0"/>
              <a:t>() uit ggplot2 om de stijl van grafieken aan te passen. Dit stelt je in staat de code te begrijpen en eventueel zelf wijzigingen aan te brengen.</a:t>
            </a:r>
          </a:p>
          <a:p>
            <a:pPr>
              <a:buNone/>
            </a:pPr>
            <a:r>
              <a:rPr lang="nl-NL" b="0" dirty="0"/>
              <a:t>Voor base R is het iets complexer om de broncode te bekijken, maar voor de meeste geïnstalleerde pakketten is het eenvoudig om de broncode te inspecteren. </a:t>
            </a:r>
          </a:p>
          <a:p>
            <a:pPr>
              <a:buNone/>
            </a:pPr>
            <a:r>
              <a:rPr lang="nl-NL" b="0" dirty="0"/>
              <a:t>Dit biedt de mogelijkheid om functies aan te passen aan je eigen behoeften.</a:t>
            </a:r>
          </a:p>
          <a:p>
            <a:pPr>
              <a:buNone/>
            </a:pPr>
            <a:endParaRPr lang="nl-NL" b="0" dirty="0"/>
          </a:p>
          <a:p>
            <a:r>
              <a:rPr lang="nl-NL" b="0" dirty="0"/>
              <a:t>Als je net begint met R, kan de code in de functies in het begin overweldigend lijken. </a:t>
            </a:r>
          </a:p>
          <a:p>
            <a:r>
              <a:rPr lang="nl-NL" b="0" dirty="0"/>
              <a:t>Maar door stap voor stap je eigen functies te maken, zul je beter begrijpen hoe R werkt en kun je steeds complexere aanpassingen doen.</a:t>
            </a:r>
          </a:p>
          <a:p>
            <a:endParaRPr lang="nl-NL" b="0" dirty="0"/>
          </a:p>
        </p:txBody>
      </p:sp>
      <p:sp>
        <p:nvSpPr>
          <p:cNvPr id="4" name="Tijdelijke aanduiding voor dianummer 3">
            <a:extLst>
              <a:ext uri="{FF2B5EF4-FFF2-40B4-BE49-F238E27FC236}">
                <a16:creationId xmlns:a16="http://schemas.microsoft.com/office/drawing/2014/main" id="{B0470AB3-DD42-3D58-67A6-93CDDEEDD16E}"/>
              </a:ext>
            </a:extLst>
          </p:cNvPr>
          <p:cNvSpPr>
            <a:spLocks noGrp="1"/>
          </p:cNvSpPr>
          <p:nvPr>
            <p:ph type="sldNum" sz="quarter" idx="5"/>
          </p:nvPr>
        </p:nvSpPr>
        <p:spPr/>
        <p:txBody>
          <a:bodyPr/>
          <a:lstStyle/>
          <a:p>
            <a:fld id="{5F9B1F90-2BE1-944D-B224-40E390CE3F12}" type="slidenum">
              <a:rPr lang="nl-BE" smtClean="0"/>
              <a:t>66</a:t>
            </a:fld>
            <a:endParaRPr lang="nl-BE"/>
          </a:p>
        </p:txBody>
      </p:sp>
    </p:spTree>
    <p:extLst>
      <p:ext uri="{BB962C8B-B14F-4D97-AF65-F5344CB8AC3E}">
        <p14:creationId xmlns:p14="http://schemas.microsoft.com/office/powerpoint/2010/main" val="6446425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83E17-7C12-7DA9-9A38-AB0BE274FC8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D7A8D82-137A-0258-A813-69A5E6A72B9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CE76414-5C68-2323-4406-F11002C2AF73}"/>
              </a:ext>
            </a:extLst>
          </p:cNvPr>
          <p:cNvSpPr>
            <a:spLocks noGrp="1"/>
          </p:cNvSpPr>
          <p:nvPr>
            <p:ph type="body" idx="1"/>
          </p:nvPr>
        </p:nvSpPr>
        <p:spPr/>
        <p:txBody>
          <a:bodyPr/>
          <a:lstStyle/>
          <a:p>
            <a:pPr>
              <a:buFont typeface="Arial" panose="020B0604020202020204" pitchFamily="34" charset="0"/>
              <a:buNone/>
            </a:pPr>
            <a:r>
              <a:rPr lang="nl-NL" dirty="0"/>
              <a:t>Functies in R kunnen worden gezien als 'trouwe dienaren', die exact doen wat je vraagt, maar alleen als je hen de juiste instructies geeft. </a:t>
            </a:r>
          </a:p>
          <a:p>
            <a:pPr>
              <a:buFont typeface="Arial" panose="020B0604020202020204" pitchFamily="34" charset="0"/>
              <a:buNone/>
            </a:pPr>
            <a:r>
              <a:rPr lang="nl-NL" dirty="0"/>
              <a:t>Het is belangrijk te beseffen dat de 'intelligentie' van de code volledig afhankelijk is van de programmeur.</a:t>
            </a:r>
          </a:p>
          <a:p>
            <a:pPr>
              <a:buFont typeface="Arial" panose="020B0604020202020204" pitchFamily="34" charset="0"/>
              <a:buNone/>
            </a:pPr>
            <a:endParaRPr lang="nl-NL" dirty="0"/>
          </a:p>
          <a:p>
            <a:pPr>
              <a:buFont typeface="Arial" panose="020B0604020202020204" pitchFamily="34" charset="0"/>
              <a:buNone/>
            </a:pPr>
            <a:r>
              <a:rPr lang="nl-NL" dirty="0"/>
              <a:t>Bij het schrijven van functies in R, moeten we exact aangeven welke gegevens (argumenten) de functie nodig heeft. </a:t>
            </a:r>
          </a:p>
          <a:p>
            <a:pPr>
              <a:buFont typeface="Arial" panose="020B0604020202020204" pitchFamily="34" charset="0"/>
              <a:buNone/>
            </a:pPr>
            <a:r>
              <a:rPr lang="nl-NL" dirty="0"/>
              <a:t>Als we bijvoorbeeld een functie maken die twee kolommen van een dataframe vermenigvuldigt, moeten we die kolommen als argumenten aan de functie doorgeven.</a:t>
            </a:r>
          </a:p>
          <a:p>
            <a:pPr>
              <a:buFont typeface="Arial" panose="020B0604020202020204" pitchFamily="34" charset="0"/>
              <a:buNone/>
            </a:pPr>
            <a:endParaRPr lang="nl-NL" dirty="0"/>
          </a:p>
          <a:p>
            <a:pPr>
              <a:buFont typeface="Arial" panose="020B0604020202020204" pitchFamily="34" charset="0"/>
              <a:buNone/>
            </a:pPr>
            <a:r>
              <a:rPr lang="nl-NL" dirty="0"/>
              <a:t>Functies helpen ons om repetitieve taken te automatiseren en fouten door handmatige duplicatie van code te vermijden. </a:t>
            </a:r>
          </a:p>
          <a:p>
            <a:pPr>
              <a:buFont typeface="Arial" panose="020B0604020202020204" pitchFamily="34" charset="0"/>
              <a:buNone/>
            </a:pPr>
            <a:r>
              <a:rPr lang="nl-NL" dirty="0"/>
              <a:t>Dit is vooral handig als we dezelfde bewerking meerdere keren willen uitvoeren, zoals het vermenigvuldigen van verschillende kolommen in een dataframe.</a:t>
            </a:r>
          </a:p>
          <a:p>
            <a:pPr>
              <a:buFont typeface="Arial" panose="020B0604020202020204" pitchFamily="34" charset="0"/>
              <a:buNone/>
            </a:pPr>
            <a:r>
              <a:rPr lang="nl-NL" dirty="0"/>
              <a:t>Door de functie te gebruiken, kunnen we herhaaldelijk dezelfde bewerking doen zonder de code opnieuw te schrijven.</a:t>
            </a:r>
          </a:p>
          <a:p>
            <a:pPr>
              <a:buFont typeface="Arial" panose="020B0604020202020204" pitchFamily="34" charset="0"/>
              <a:buNone/>
            </a:pPr>
            <a:endParaRPr lang="nl-NL" dirty="0"/>
          </a:p>
          <a:p>
            <a:pPr>
              <a:buFont typeface="Arial" panose="020B0604020202020204" pitchFamily="34" charset="0"/>
              <a:buNone/>
            </a:pPr>
            <a:r>
              <a:rPr lang="nl-NL" dirty="0"/>
              <a:t>We hebben de functionaliteit van de functie verder uitgebreid door een controle toe te voegen voor NA-waarden. </a:t>
            </a:r>
          </a:p>
          <a:p>
            <a:pPr>
              <a:buFont typeface="Arial" panose="020B0604020202020204" pitchFamily="34" charset="0"/>
              <a:buNone/>
            </a:pPr>
            <a:r>
              <a:rPr lang="nl-NL" dirty="0"/>
              <a:t>Dit toont aan hoe we functies kunnen verbeteren door bijvoorbeeld waarschuwingen te geven als de output niet volledig is, bijvoorbeeld wanneer er NA-waarden in de berekeningen verschijnen.</a:t>
            </a:r>
          </a:p>
          <a:p>
            <a:endParaRPr lang="nl-NL" b="0" dirty="0"/>
          </a:p>
        </p:txBody>
      </p:sp>
      <p:sp>
        <p:nvSpPr>
          <p:cNvPr id="4" name="Tijdelijke aanduiding voor dianummer 3">
            <a:extLst>
              <a:ext uri="{FF2B5EF4-FFF2-40B4-BE49-F238E27FC236}">
                <a16:creationId xmlns:a16="http://schemas.microsoft.com/office/drawing/2014/main" id="{2B634C34-A250-9942-B646-6E3571BBFDE5}"/>
              </a:ext>
            </a:extLst>
          </p:cNvPr>
          <p:cNvSpPr>
            <a:spLocks noGrp="1"/>
          </p:cNvSpPr>
          <p:nvPr>
            <p:ph type="sldNum" sz="quarter" idx="5"/>
          </p:nvPr>
        </p:nvSpPr>
        <p:spPr/>
        <p:txBody>
          <a:bodyPr/>
          <a:lstStyle/>
          <a:p>
            <a:fld id="{5F9B1F90-2BE1-944D-B224-40E390CE3F12}" type="slidenum">
              <a:rPr lang="nl-BE" smtClean="0"/>
              <a:t>67</a:t>
            </a:fld>
            <a:endParaRPr lang="nl-BE"/>
          </a:p>
        </p:txBody>
      </p:sp>
    </p:spTree>
    <p:extLst>
      <p:ext uri="{BB962C8B-B14F-4D97-AF65-F5344CB8AC3E}">
        <p14:creationId xmlns:p14="http://schemas.microsoft.com/office/powerpoint/2010/main" val="1624826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BCBFC-9CD5-8DC6-D8C7-14531B10BA5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89A46FB-0792-A671-7A71-685DE6E6D747}"/>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0F11B7C-191D-F390-F90B-B4CCB6669307}"/>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85CA393B-C984-3338-E056-D5AB97D1595C}"/>
              </a:ext>
            </a:extLst>
          </p:cNvPr>
          <p:cNvSpPr>
            <a:spLocks noGrp="1"/>
          </p:cNvSpPr>
          <p:nvPr>
            <p:ph type="sldNum" sz="quarter" idx="5"/>
          </p:nvPr>
        </p:nvSpPr>
        <p:spPr/>
        <p:txBody>
          <a:bodyPr/>
          <a:lstStyle/>
          <a:p>
            <a:fld id="{5F9B1F90-2BE1-944D-B224-40E390CE3F12}" type="slidenum">
              <a:rPr lang="nl-BE" smtClean="0"/>
              <a:t>9</a:t>
            </a:fld>
            <a:endParaRPr lang="nl-BE"/>
          </a:p>
        </p:txBody>
      </p:sp>
    </p:spTree>
    <p:extLst>
      <p:ext uri="{BB962C8B-B14F-4D97-AF65-F5344CB8AC3E}">
        <p14:creationId xmlns:p14="http://schemas.microsoft.com/office/powerpoint/2010/main" val="23087920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6FA9B-67ED-C5AE-6CFA-A73F0384A91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CAA234B-06F9-37A0-E169-31D6C4479ED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80DDEBB-CE9F-09C9-8842-30B65839796F}"/>
              </a:ext>
            </a:extLst>
          </p:cNvPr>
          <p:cNvSpPr>
            <a:spLocks noGrp="1"/>
          </p:cNvSpPr>
          <p:nvPr>
            <p:ph type="body" idx="1"/>
          </p:nvPr>
        </p:nvSpPr>
        <p:spPr/>
        <p:txBody>
          <a:bodyPr/>
          <a:lstStyle/>
          <a:p>
            <a:r>
              <a:rPr lang="nl-NL" b="0" dirty="0"/>
              <a:t>conditieverklaringen in R helpen om beslissingen te nemen op basis van logische voorwaarden. </a:t>
            </a:r>
          </a:p>
          <a:p>
            <a:r>
              <a:rPr lang="nl-NL" b="0" dirty="0"/>
              <a:t>Bijvoorbeeld, als een bepaalde variabele waar is (TRUE), wordt actie X uitgevoerd, anders wordt actie Y uitgevoerd. </a:t>
            </a:r>
          </a:p>
          <a:p>
            <a:endParaRPr lang="nl-NL" b="0" dirty="0"/>
          </a:p>
          <a:p>
            <a:r>
              <a:rPr lang="nl-NL" b="0" dirty="0"/>
              <a:t>Toepassing in de praktijk: logica is essentieel in data-analyse om verschillende uitkomsten te genereren afhankelijk van de data (bijvoorbeeld: als er NA-waarden zijn, voer dan een waarschuwing uit). </a:t>
            </a:r>
          </a:p>
          <a:p>
            <a:r>
              <a:rPr lang="nl-NL" b="0" dirty="0"/>
              <a:t>Waarom kiezen voor </a:t>
            </a:r>
            <a:r>
              <a:rPr lang="nl-NL" b="0" dirty="0" err="1"/>
              <a:t>ifelse</a:t>
            </a:r>
            <a:r>
              <a:rPr lang="nl-NL" b="0" dirty="0"/>
              <a:t>()? Bespreek dat de </a:t>
            </a:r>
            <a:r>
              <a:rPr lang="nl-NL" b="0" dirty="0" err="1"/>
              <a:t>ifelse</a:t>
            </a:r>
            <a:r>
              <a:rPr lang="nl-NL" b="0" dirty="0"/>
              <a:t>()-functie handig is voor eenvoudige voorwaarden en dat het vaak de voorkeur heeft boven langere </a:t>
            </a:r>
            <a:r>
              <a:rPr lang="nl-NL" b="0" dirty="0" err="1"/>
              <a:t>if-else</a:t>
            </a:r>
            <a:r>
              <a:rPr lang="nl-NL" b="0" dirty="0"/>
              <a:t> structuren wanneer er slechts één beslissing moet worden genomen. </a:t>
            </a:r>
          </a:p>
        </p:txBody>
      </p:sp>
      <p:sp>
        <p:nvSpPr>
          <p:cNvPr id="4" name="Tijdelijke aanduiding voor dianummer 3">
            <a:extLst>
              <a:ext uri="{FF2B5EF4-FFF2-40B4-BE49-F238E27FC236}">
                <a16:creationId xmlns:a16="http://schemas.microsoft.com/office/drawing/2014/main" id="{75DBD8B8-B81D-7C21-8C73-D891E8C7D92E}"/>
              </a:ext>
            </a:extLst>
          </p:cNvPr>
          <p:cNvSpPr>
            <a:spLocks noGrp="1"/>
          </p:cNvSpPr>
          <p:nvPr>
            <p:ph type="sldNum" sz="quarter" idx="5"/>
          </p:nvPr>
        </p:nvSpPr>
        <p:spPr/>
        <p:txBody>
          <a:bodyPr/>
          <a:lstStyle/>
          <a:p>
            <a:fld id="{5F9B1F90-2BE1-944D-B224-40E390CE3F12}" type="slidenum">
              <a:rPr lang="nl-BE" smtClean="0"/>
              <a:t>68</a:t>
            </a:fld>
            <a:endParaRPr lang="nl-BE"/>
          </a:p>
        </p:txBody>
      </p:sp>
    </p:spTree>
    <p:extLst>
      <p:ext uri="{BB962C8B-B14F-4D97-AF65-F5344CB8AC3E}">
        <p14:creationId xmlns:p14="http://schemas.microsoft.com/office/powerpoint/2010/main" val="38532790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D2D1B-66B3-A348-4388-DEFD1228ADD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C828FE9-C863-7E5F-F712-5348D7B0FFC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2ECDC29-A8DA-92FB-32BB-8AAF11C51E45}"/>
              </a:ext>
            </a:extLst>
          </p:cNvPr>
          <p:cNvSpPr>
            <a:spLocks noGrp="1"/>
          </p:cNvSpPr>
          <p:nvPr>
            <p:ph type="body" idx="1"/>
          </p:nvPr>
        </p:nvSpPr>
        <p:spPr/>
        <p:txBody>
          <a:bodyPr/>
          <a:lstStyle/>
          <a:p>
            <a:endParaRPr lang="nl-NL" b="0" dirty="0"/>
          </a:p>
        </p:txBody>
      </p:sp>
      <p:sp>
        <p:nvSpPr>
          <p:cNvPr id="4" name="Tijdelijke aanduiding voor dianummer 3">
            <a:extLst>
              <a:ext uri="{FF2B5EF4-FFF2-40B4-BE49-F238E27FC236}">
                <a16:creationId xmlns:a16="http://schemas.microsoft.com/office/drawing/2014/main" id="{CFB2E55F-FAA7-4F92-FB9D-2B75AB1D1EBF}"/>
              </a:ext>
            </a:extLst>
          </p:cNvPr>
          <p:cNvSpPr>
            <a:spLocks noGrp="1"/>
          </p:cNvSpPr>
          <p:nvPr>
            <p:ph type="sldNum" sz="quarter" idx="5"/>
          </p:nvPr>
        </p:nvSpPr>
        <p:spPr/>
        <p:txBody>
          <a:bodyPr/>
          <a:lstStyle/>
          <a:p>
            <a:fld id="{5F9B1F90-2BE1-944D-B224-40E390CE3F12}" type="slidenum">
              <a:rPr lang="nl-BE" smtClean="0"/>
              <a:t>69</a:t>
            </a:fld>
            <a:endParaRPr lang="nl-BE"/>
          </a:p>
        </p:txBody>
      </p:sp>
    </p:spTree>
    <p:extLst>
      <p:ext uri="{BB962C8B-B14F-4D97-AF65-F5344CB8AC3E}">
        <p14:creationId xmlns:p14="http://schemas.microsoft.com/office/powerpoint/2010/main" val="1411683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2C0DB-20A9-AC5F-D8F2-93719E73F99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7647C34-0763-60F8-9B0F-19325475503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84F6380-2EB8-C7D0-0996-9B225DCE3AA2}"/>
              </a:ext>
            </a:extLst>
          </p:cNvPr>
          <p:cNvSpPr>
            <a:spLocks noGrp="1"/>
          </p:cNvSpPr>
          <p:nvPr>
            <p:ph type="body" idx="1"/>
          </p:nvPr>
        </p:nvSpPr>
        <p:spPr/>
        <p:txBody>
          <a:bodyPr/>
          <a:lstStyle/>
          <a:p>
            <a:r>
              <a:rPr lang="nl-NL" b="0" dirty="0"/>
              <a:t>Loops vormen een fundamenteel construct in programmeertalen, inclusief R. </a:t>
            </a:r>
          </a:p>
          <a:p>
            <a:r>
              <a:rPr lang="nl-NL" b="0" dirty="0"/>
              <a:t>Ze laten toe om een reeks instructies herhaaldelijk uit te voeren, hetzij over een vaste reeks elementen (</a:t>
            </a:r>
            <a:r>
              <a:rPr lang="nl-NL" b="0" dirty="0" err="1"/>
              <a:t>for</a:t>
            </a:r>
            <a:r>
              <a:rPr lang="nl-NL" b="0" dirty="0"/>
              <a:t>), zolang een logische conditie geldt (</a:t>
            </a:r>
            <a:r>
              <a:rPr lang="nl-NL" b="0" dirty="0" err="1"/>
              <a:t>while</a:t>
            </a:r>
            <a:r>
              <a:rPr lang="nl-NL" b="0" dirty="0"/>
              <a:t>), of zelfs potentieel oneindig (</a:t>
            </a:r>
            <a:r>
              <a:rPr lang="nl-NL" b="0" dirty="0" err="1"/>
              <a:t>repeat</a:t>
            </a:r>
            <a:r>
              <a:rPr lang="nl-NL" b="0" dirty="0"/>
              <a:t>). </a:t>
            </a:r>
          </a:p>
          <a:p>
            <a:endParaRPr lang="nl-NL" b="0" dirty="0"/>
          </a:p>
          <a:p>
            <a:r>
              <a:rPr lang="nl-NL" b="0" dirty="0"/>
              <a:t>Hoewel krachtig, zijn loops in R relatief traag en foutgevoelig – vooral bij complexe bewerkingen of grote datasets. </a:t>
            </a:r>
          </a:p>
          <a:p>
            <a:endParaRPr lang="nl-NL" b="0" dirty="0"/>
          </a:p>
          <a:p>
            <a:r>
              <a:rPr lang="nl-NL" b="0" dirty="0"/>
              <a:t>Daarom adviseren we om, waar mogelijk, over te stappen op vector-gebaseerde oplossingen zoals </a:t>
            </a:r>
            <a:r>
              <a:rPr lang="nl-NL" b="0" dirty="0" err="1"/>
              <a:t>lapply</a:t>
            </a:r>
            <a:r>
              <a:rPr lang="nl-NL" b="0" dirty="0"/>
              <a:t>() of </a:t>
            </a:r>
            <a:r>
              <a:rPr lang="nl-NL" b="0" dirty="0" err="1"/>
              <a:t>sapply</a:t>
            </a:r>
            <a:r>
              <a:rPr lang="nl-NL" b="0" dirty="0"/>
              <a:t>(). </a:t>
            </a:r>
          </a:p>
          <a:p>
            <a:r>
              <a:rPr lang="nl-NL" b="0" dirty="0"/>
              <a:t>Deze zijn efficiënter, compacter en makkelijker te testen. In de live demo toon ik straks hoe loops en </a:t>
            </a:r>
            <a:r>
              <a:rPr lang="nl-NL" b="0" dirty="0" err="1"/>
              <a:t>apply</a:t>
            </a:r>
            <a:r>
              <a:rPr lang="nl-NL" b="0" dirty="0"/>
              <a:t>()-functies zich tot elkaar verhouden, en wanneer je welke aanpak best hanteert."</a:t>
            </a:r>
          </a:p>
        </p:txBody>
      </p:sp>
      <p:sp>
        <p:nvSpPr>
          <p:cNvPr id="4" name="Tijdelijke aanduiding voor dianummer 3">
            <a:extLst>
              <a:ext uri="{FF2B5EF4-FFF2-40B4-BE49-F238E27FC236}">
                <a16:creationId xmlns:a16="http://schemas.microsoft.com/office/drawing/2014/main" id="{B2B76DBD-5AA2-2DE8-B4B0-6A61B7ABEB3F}"/>
              </a:ext>
            </a:extLst>
          </p:cNvPr>
          <p:cNvSpPr>
            <a:spLocks noGrp="1"/>
          </p:cNvSpPr>
          <p:nvPr>
            <p:ph type="sldNum" sz="quarter" idx="5"/>
          </p:nvPr>
        </p:nvSpPr>
        <p:spPr/>
        <p:txBody>
          <a:bodyPr/>
          <a:lstStyle/>
          <a:p>
            <a:fld id="{5F9B1F90-2BE1-944D-B224-40E390CE3F12}" type="slidenum">
              <a:rPr lang="nl-BE" smtClean="0"/>
              <a:t>70</a:t>
            </a:fld>
            <a:endParaRPr lang="nl-BE"/>
          </a:p>
        </p:txBody>
      </p:sp>
    </p:spTree>
    <p:extLst>
      <p:ext uri="{BB962C8B-B14F-4D97-AF65-F5344CB8AC3E}">
        <p14:creationId xmlns:p14="http://schemas.microsoft.com/office/powerpoint/2010/main" val="15698864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F93FB-02F6-5625-22C0-3A2F6F3A8B1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D94198C-14D7-0BF3-9F56-8AEE1EFFF61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389BF69-2C14-03F9-2C08-F415E841AAEA}"/>
              </a:ext>
            </a:extLst>
          </p:cNvPr>
          <p:cNvSpPr>
            <a:spLocks noGrp="1"/>
          </p:cNvSpPr>
          <p:nvPr>
            <p:ph type="body" idx="1"/>
          </p:nvPr>
        </p:nvSpPr>
        <p:spPr/>
        <p:txBody>
          <a:bodyPr/>
          <a:lstStyle/>
          <a:p>
            <a:pPr>
              <a:buNone/>
            </a:pPr>
            <a:r>
              <a:rPr lang="nl-NL" dirty="0"/>
              <a:t>Met deze sessie hebben we samen een fundering gelegd: we zijn gestart van nul, en hebben ons opgewerkt tot de kernbegrippen van R, net voldoende om zelfstandig kleine scripts te begrijpen, aan te passen en uit te voeren. </a:t>
            </a:r>
          </a:p>
          <a:p>
            <a:pPr>
              <a:buNone/>
            </a:pPr>
            <a:r>
              <a:rPr lang="nl-NL" dirty="0"/>
              <a:t>Dit is letterlijk de </a:t>
            </a:r>
            <a:r>
              <a:rPr lang="nl-NL" i="1" dirty="0"/>
              <a:t>basis van de basis</a:t>
            </a:r>
            <a:r>
              <a:rPr lang="nl-NL" dirty="0"/>
              <a:t>.</a:t>
            </a:r>
          </a:p>
          <a:p>
            <a:pPr>
              <a:buNone/>
            </a:pPr>
            <a:endParaRPr lang="nl-NL" dirty="0"/>
          </a:p>
          <a:p>
            <a:pPr>
              <a:buNone/>
            </a:pPr>
            <a:r>
              <a:rPr lang="nl-NL" dirty="0"/>
              <a:t>Vanaf de volgende sessies bouwen we verder op deze kennis, met een meer toegepaste focus: hoe gebruiken we R als krachtig instrument in de context van </a:t>
            </a:r>
            <a:r>
              <a:rPr lang="nl-NL" b="1" dirty="0" err="1"/>
              <a:t>Social</a:t>
            </a:r>
            <a:r>
              <a:rPr lang="nl-NL" b="1" dirty="0"/>
              <a:t> Network Analysis</a:t>
            </a:r>
            <a:r>
              <a:rPr lang="nl-NL" dirty="0"/>
              <a:t>? </a:t>
            </a:r>
          </a:p>
          <a:p>
            <a:pPr>
              <a:buNone/>
            </a:pPr>
            <a:r>
              <a:rPr lang="nl-NL" dirty="0"/>
              <a:t>We gaan leren hoe we netwerkdata structureren, manipuleren en visualiseren, en stapsgewijs de complexiteit opbouwen.</a:t>
            </a:r>
          </a:p>
          <a:p>
            <a:pPr>
              <a:buNone/>
            </a:pPr>
            <a:endParaRPr lang="nl-NL" dirty="0"/>
          </a:p>
          <a:p>
            <a:r>
              <a:rPr lang="nl-NL" dirty="0"/>
              <a:t>We keren dus geregeld terug naar deze basisprincipes, maar telkens in functie van een concreet analytisch doel binnen SNA</a:t>
            </a:r>
            <a:r>
              <a:rPr lang="nl-NL"/>
              <a:t>. </a:t>
            </a:r>
          </a:p>
          <a:p>
            <a:r>
              <a:rPr lang="nl-NL"/>
              <a:t>Kortom</a:t>
            </a:r>
            <a:r>
              <a:rPr lang="nl-NL" dirty="0"/>
              <a:t>: de tools zijn er, nu gaan we ze inzetten</a:t>
            </a:r>
          </a:p>
          <a:p>
            <a:endParaRPr lang="nl-NL" b="0" dirty="0"/>
          </a:p>
        </p:txBody>
      </p:sp>
      <p:sp>
        <p:nvSpPr>
          <p:cNvPr id="4" name="Tijdelijke aanduiding voor dianummer 3">
            <a:extLst>
              <a:ext uri="{FF2B5EF4-FFF2-40B4-BE49-F238E27FC236}">
                <a16:creationId xmlns:a16="http://schemas.microsoft.com/office/drawing/2014/main" id="{E099C6C8-17EF-31F0-1D3C-A8BACECD306D}"/>
              </a:ext>
            </a:extLst>
          </p:cNvPr>
          <p:cNvSpPr>
            <a:spLocks noGrp="1"/>
          </p:cNvSpPr>
          <p:nvPr>
            <p:ph type="sldNum" sz="quarter" idx="5"/>
          </p:nvPr>
        </p:nvSpPr>
        <p:spPr/>
        <p:txBody>
          <a:bodyPr/>
          <a:lstStyle/>
          <a:p>
            <a:fld id="{5F9B1F90-2BE1-944D-B224-40E390CE3F12}" type="slidenum">
              <a:rPr lang="nl-BE" smtClean="0"/>
              <a:t>72</a:t>
            </a:fld>
            <a:endParaRPr lang="nl-BE"/>
          </a:p>
        </p:txBody>
      </p:sp>
    </p:spTree>
    <p:extLst>
      <p:ext uri="{BB962C8B-B14F-4D97-AF65-F5344CB8AC3E}">
        <p14:creationId xmlns:p14="http://schemas.microsoft.com/office/powerpoint/2010/main" val="11108443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5DBCF-0E80-A045-40E9-4A40D35DD05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ED6648E-44CE-C97D-8183-53C741CBC70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9493387-0C03-F04D-68E5-AA931DA6779A}"/>
              </a:ext>
            </a:extLst>
          </p:cNvPr>
          <p:cNvSpPr>
            <a:spLocks noGrp="1"/>
          </p:cNvSpPr>
          <p:nvPr>
            <p:ph type="body" idx="1"/>
          </p:nvPr>
        </p:nvSpPr>
        <p:spPr/>
        <p:txBody>
          <a:bodyPr/>
          <a:lstStyle/>
          <a:p>
            <a:endParaRPr lang="nl-NL" b="0" dirty="0"/>
          </a:p>
        </p:txBody>
      </p:sp>
      <p:sp>
        <p:nvSpPr>
          <p:cNvPr id="4" name="Tijdelijke aanduiding voor dianummer 3">
            <a:extLst>
              <a:ext uri="{FF2B5EF4-FFF2-40B4-BE49-F238E27FC236}">
                <a16:creationId xmlns:a16="http://schemas.microsoft.com/office/drawing/2014/main" id="{1726E9AE-95C8-DEFB-9D6F-8FA9E7A226F0}"/>
              </a:ext>
            </a:extLst>
          </p:cNvPr>
          <p:cNvSpPr>
            <a:spLocks noGrp="1"/>
          </p:cNvSpPr>
          <p:nvPr>
            <p:ph type="sldNum" sz="quarter" idx="5"/>
          </p:nvPr>
        </p:nvSpPr>
        <p:spPr/>
        <p:txBody>
          <a:bodyPr/>
          <a:lstStyle/>
          <a:p>
            <a:fld id="{5F9B1F90-2BE1-944D-B224-40E390CE3F12}" type="slidenum">
              <a:rPr lang="nl-BE" smtClean="0"/>
              <a:t>73</a:t>
            </a:fld>
            <a:endParaRPr lang="nl-BE"/>
          </a:p>
        </p:txBody>
      </p:sp>
    </p:spTree>
    <p:extLst>
      <p:ext uri="{BB962C8B-B14F-4D97-AF65-F5344CB8AC3E}">
        <p14:creationId xmlns:p14="http://schemas.microsoft.com/office/powerpoint/2010/main" val="2532651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80D6D-3D81-50EB-0145-BD40CB11F65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6C064A4-52F9-1833-828E-3B224B3BD08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B73D0D4-1714-CFE3-F946-6F45975DA381}"/>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3F617CF2-C645-7E75-5DB6-0CB4F98F8546}"/>
              </a:ext>
            </a:extLst>
          </p:cNvPr>
          <p:cNvSpPr>
            <a:spLocks noGrp="1"/>
          </p:cNvSpPr>
          <p:nvPr>
            <p:ph type="sldNum" sz="quarter" idx="5"/>
          </p:nvPr>
        </p:nvSpPr>
        <p:spPr/>
        <p:txBody>
          <a:bodyPr/>
          <a:lstStyle/>
          <a:p>
            <a:fld id="{5F9B1F90-2BE1-944D-B224-40E390CE3F12}" type="slidenum">
              <a:rPr lang="nl-BE" smtClean="0"/>
              <a:t>10</a:t>
            </a:fld>
            <a:endParaRPr lang="nl-BE"/>
          </a:p>
        </p:txBody>
      </p:sp>
    </p:spTree>
    <p:extLst>
      <p:ext uri="{BB962C8B-B14F-4D97-AF65-F5344CB8AC3E}">
        <p14:creationId xmlns:p14="http://schemas.microsoft.com/office/powerpoint/2010/main" val="19936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that it is possible to edit the command after running, unlike using R without RStudio</a:t>
            </a:r>
          </a:p>
          <a:p>
            <a:endParaRPr lang="nl-NL" dirty="0"/>
          </a:p>
        </p:txBody>
      </p:sp>
      <p:sp>
        <p:nvSpPr>
          <p:cNvPr id="4" name="Tijdelijke aanduiding voor dianummer 3"/>
          <p:cNvSpPr>
            <a:spLocks noGrp="1"/>
          </p:cNvSpPr>
          <p:nvPr>
            <p:ph type="sldNum" sz="quarter" idx="5"/>
          </p:nvPr>
        </p:nvSpPr>
        <p:spPr/>
        <p:txBody>
          <a:bodyPr/>
          <a:lstStyle/>
          <a:p>
            <a:fld id="{5F9B1F90-2BE1-944D-B224-40E390CE3F12}" type="slidenum">
              <a:rPr lang="nl-BE" smtClean="0"/>
              <a:t>11</a:t>
            </a:fld>
            <a:endParaRPr lang="nl-BE"/>
          </a:p>
        </p:txBody>
      </p:sp>
    </p:spTree>
    <p:extLst>
      <p:ext uri="{BB962C8B-B14F-4D97-AF65-F5344CB8AC3E}">
        <p14:creationId xmlns:p14="http://schemas.microsoft.com/office/powerpoint/2010/main" val="3661740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833D1-3C5C-8EB0-5694-882511DF2A2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96ABEF2-6BEB-0735-9B6C-EF81E10EA7C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93AFCA1-80E2-7C5F-8D2A-2BEEBBF38E39}"/>
              </a:ext>
            </a:extLst>
          </p:cNvPr>
          <p:cNvSpPr>
            <a:spLocks noGrp="1"/>
          </p:cNvSpPr>
          <p:nvPr>
            <p:ph type="body" idx="1"/>
          </p:nvPr>
        </p:nvSpPr>
        <p:spPr/>
        <p:txBody>
          <a:bodyPr/>
          <a:lstStyle/>
          <a:p>
            <a:r>
              <a:rPr lang="en-US" b="0" i="0" dirty="0">
                <a:solidFill>
                  <a:srgbClr val="333333"/>
                </a:solidFill>
                <a:effectLst/>
                <a:latin typeface="Helvetica Neue"/>
              </a:rPr>
              <a:t>The large window (aka pane) on the left is the </a:t>
            </a:r>
            <a:r>
              <a:rPr lang="en-US" b="1" i="0" dirty="0">
                <a:solidFill>
                  <a:srgbClr val="333333"/>
                </a:solidFill>
                <a:effectLst/>
                <a:latin typeface="Helvetica Neue"/>
              </a:rPr>
              <a:t>Console</a:t>
            </a:r>
            <a:r>
              <a:rPr lang="en-US" b="0" i="0" dirty="0">
                <a:solidFill>
                  <a:srgbClr val="333333"/>
                </a:solidFill>
                <a:effectLst/>
                <a:latin typeface="Helvetica Neue"/>
              </a:rPr>
              <a:t> window. The window on the top right is the </a:t>
            </a:r>
            <a:r>
              <a:rPr lang="en-US" b="1" i="0" dirty="0">
                <a:solidFill>
                  <a:srgbClr val="333333"/>
                </a:solidFill>
                <a:effectLst/>
                <a:latin typeface="Helvetica Neue"/>
              </a:rPr>
              <a:t>Environment / History / Connections</a:t>
            </a:r>
            <a:r>
              <a:rPr lang="en-US" b="0" i="0" dirty="0">
                <a:solidFill>
                  <a:srgbClr val="333333"/>
                </a:solidFill>
                <a:effectLst/>
                <a:latin typeface="Helvetica Neue"/>
              </a:rPr>
              <a:t> pane and the bottom right window is the </a:t>
            </a:r>
            <a:r>
              <a:rPr lang="en-US" b="1" i="0" dirty="0">
                <a:solidFill>
                  <a:srgbClr val="333333"/>
                </a:solidFill>
                <a:effectLst/>
                <a:latin typeface="Helvetica Neue"/>
              </a:rPr>
              <a:t>Files / Plots / Packages / Help / Viewer</a:t>
            </a:r>
            <a:r>
              <a:rPr lang="en-US" b="0" i="0" dirty="0">
                <a:solidFill>
                  <a:srgbClr val="333333"/>
                </a:solidFill>
                <a:effectLst/>
                <a:latin typeface="Helvetica Neue"/>
              </a:rPr>
              <a:t> window. We will discuss each of these panes in turn below. You can </a:t>
            </a:r>
            <a:r>
              <a:rPr lang="en-US" b="0" i="0" dirty="0" err="1">
                <a:solidFill>
                  <a:srgbClr val="333333"/>
                </a:solidFill>
                <a:effectLst/>
                <a:latin typeface="Helvetica Neue"/>
              </a:rPr>
              <a:t>customise</a:t>
            </a:r>
            <a:r>
              <a:rPr lang="en-US" b="0" i="0" dirty="0">
                <a:solidFill>
                  <a:srgbClr val="333333"/>
                </a:solidFill>
                <a:effectLst/>
                <a:latin typeface="Helvetica Neue"/>
              </a:rPr>
              <a:t> the location of each pane by clicking on the ‘Tools’ menu then selecting Global Options –&gt; Pane Layout. You can resize the panes by clicking and dragging the middle of the window borders in the direction you want. There are a plethora of other ways to </a:t>
            </a:r>
            <a:r>
              <a:rPr lang="en-US" b="0" i="0" u="none" strike="noStrike" dirty="0" err="1">
                <a:solidFill>
                  <a:srgbClr val="4183C4"/>
                </a:solidFill>
                <a:effectLst/>
                <a:latin typeface="Helvetica Neue"/>
                <a:hlinkClick r:id="rId3"/>
              </a:rPr>
              <a:t>customise</a:t>
            </a:r>
            <a:r>
              <a:rPr lang="en-US" b="0" i="0" dirty="0">
                <a:solidFill>
                  <a:srgbClr val="333333"/>
                </a:solidFill>
                <a:effectLst/>
                <a:latin typeface="Helvetica Neue"/>
              </a:rPr>
              <a:t> RStudio.</a:t>
            </a:r>
          </a:p>
          <a:p>
            <a:endParaRPr lang="en-US" b="0" i="0" dirty="0">
              <a:solidFill>
                <a:srgbClr val="333333"/>
              </a:solidFill>
              <a:effectLst/>
              <a:latin typeface="Helvetica Neue"/>
            </a:endParaRPr>
          </a:p>
          <a:p>
            <a:pPr algn="l">
              <a:buNone/>
            </a:pPr>
            <a:r>
              <a:rPr lang="en-US" b="0" i="0" dirty="0">
                <a:solidFill>
                  <a:srgbClr val="333333"/>
                </a:solidFill>
                <a:effectLst/>
                <a:latin typeface="Helvetica Neue"/>
              </a:rPr>
              <a:t>1 Console</a:t>
            </a:r>
          </a:p>
          <a:p>
            <a:pPr algn="l">
              <a:buNone/>
            </a:pPr>
            <a:endParaRPr lang="en-US" b="0" i="0" dirty="0">
              <a:solidFill>
                <a:srgbClr val="333333"/>
              </a:solidFill>
              <a:effectLst/>
              <a:latin typeface="Helvetica Neue"/>
            </a:endParaRPr>
          </a:p>
          <a:p>
            <a:pPr algn="l">
              <a:buNone/>
            </a:pPr>
            <a:r>
              <a:rPr lang="en-US" b="0" i="0" dirty="0">
                <a:solidFill>
                  <a:srgbClr val="333333"/>
                </a:solidFill>
                <a:effectLst/>
                <a:latin typeface="Helvetica Neue"/>
              </a:rPr>
              <a:t>The Console is the workhorse of R. This is where R evaluates all the code you write. You can type R code directly into the Console at the command line prompt, &gt;. For example, if you type 2 + 2 into the Console you should obtain the answer 4 (reassuringly). Don’t worry about the [1] at the start of the line for now.</a:t>
            </a:r>
          </a:p>
          <a:p>
            <a:pPr algn="l">
              <a:buNone/>
            </a:pPr>
            <a:r>
              <a:rPr lang="en-US" b="0" i="0" dirty="0">
                <a:solidFill>
                  <a:srgbClr val="333333"/>
                </a:solidFill>
                <a:effectLst/>
                <a:latin typeface="Helvetica Neue"/>
              </a:rPr>
              <a:t> </a:t>
            </a:r>
          </a:p>
          <a:p>
            <a:pPr algn="l">
              <a:buNone/>
            </a:pPr>
            <a:r>
              <a:rPr lang="en-US" b="0" i="0" dirty="0">
                <a:solidFill>
                  <a:srgbClr val="333333"/>
                </a:solidFill>
                <a:effectLst/>
                <a:latin typeface="Helvetica Neue"/>
              </a:rPr>
              <a:t> However, once you start writing more R code this becomes rather cumbersome. Instead of typing R code directly into the Console a better approach is to create an R script. An R script is just a plain text file with a .R file extension which contains your lines of R code. These lines of code are then sourced into the R Console line by line. To create a new R script click on the ‘File’ menu then select New File –&gt; R Script.</a:t>
            </a:r>
          </a:p>
          <a:p>
            <a:pPr algn="l">
              <a:buNone/>
            </a:pPr>
            <a:r>
              <a:rPr lang="en-US" b="0" i="0" dirty="0">
                <a:solidFill>
                  <a:srgbClr val="333333"/>
                </a:solidFill>
                <a:effectLst/>
                <a:latin typeface="Helvetica Neue"/>
              </a:rPr>
              <a:t> </a:t>
            </a:r>
          </a:p>
          <a:p>
            <a:pPr algn="l">
              <a:buNone/>
            </a:pPr>
            <a:r>
              <a:rPr lang="en-US" b="0" i="0" dirty="0">
                <a:solidFill>
                  <a:srgbClr val="333333"/>
                </a:solidFill>
                <a:effectLst/>
                <a:latin typeface="Helvetica Neue"/>
              </a:rPr>
              <a:t>Notice that you have a new window (called the Source pane) in the top left of RStudio and the Console is now in the bottom left position. The new window is a script editor and where you will write your code.</a:t>
            </a:r>
          </a:p>
          <a:p>
            <a:pPr algn="l">
              <a:buNone/>
            </a:pPr>
            <a:r>
              <a:rPr lang="en-US" b="0" i="0" dirty="0">
                <a:solidFill>
                  <a:srgbClr val="333333"/>
                </a:solidFill>
                <a:effectLst/>
                <a:latin typeface="Helvetica Neue"/>
              </a:rPr>
              <a:t> </a:t>
            </a:r>
          </a:p>
          <a:p>
            <a:pPr algn="l">
              <a:buNone/>
            </a:pPr>
            <a:r>
              <a:rPr lang="en-US" b="0" i="0" dirty="0">
                <a:solidFill>
                  <a:srgbClr val="333333"/>
                </a:solidFill>
                <a:effectLst/>
                <a:latin typeface="Helvetica Neue"/>
              </a:rPr>
              <a:t>To source your code from your script editor to the Console simply place your cursor on the line of code and then click on the ‘Run’ button in the top right of the script editor pane.</a:t>
            </a:r>
          </a:p>
          <a:p>
            <a:pPr algn="l">
              <a:buNone/>
            </a:pPr>
            <a:r>
              <a:rPr lang="en-US" b="0" i="0" dirty="0">
                <a:solidFill>
                  <a:srgbClr val="333333"/>
                </a:solidFill>
                <a:effectLst/>
                <a:latin typeface="Helvetica Neue"/>
              </a:rPr>
              <a:t> </a:t>
            </a:r>
          </a:p>
          <a:p>
            <a:pPr algn="l">
              <a:buNone/>
            </a:pPr>
            <a:r>
              <a:rPr lang="en-US" b="0" i="0" dirty="0">
                <a:solidFill>
                  <a:srgbClr val="333333"/>
                </a:solidFill>
                <a:effectLst/>
                <a:latin typeface="Helvetica Neue"/>
              </a:rPr>
              <a:t>You should see the result in the Console window. If clicking on the ‘Run’ button starts to become tiresome you can use the keyboard shortcut ‘ctrl + enter’ (on Windows and Linux) or ‘</a:t>
            </a:r>
            <a:r>
              <a:rPr lang="en-US" b="0" i="0" dirty="0" err="1">
                <a:solidFill>
                  <a:srgbClr val="333333"/>
                </a:solidFill>
                <a:effectLst/>
                <a:latin typeface="Helvetica Neue"/>
              </a:rPr>
              <a:t>cmd</a:t>
            </a:r>
            <a:r>
              <a:rPr lang="en-US" b="0" i="0" dirty="0">
                <a:solidFill>
                  <a:srgbClr val="333333"/>
                </a:solidFill>
                <a:effectLst/>
                <a:latin typeface="Helvetica Neue"/>
              </a:rPr>
              <a:t> + enter’ (on Mac). You can save your R scripts as a .R file by selecting the ‘File’ menu and clicking on save. Notice that the file name in the tab will turn red to remind you that you have unsaved changes. To open your R script in RStudio select the ‘File’ menu and then ‘Open File…’. Finally, its worth noting that although R scripts are saved with a .R extension they are actually just plain text files which can be opened with any text editor.</a:t>
            </a:r>
          </a:p>
          <a:p>
            <a:pPr algn="l">
              <a:buNone/>
            </a:pPr>
            <a:endParaRPr lang="en-US" b="0" i="0" dirty="0">
              <a:solidFill>
                <a:srgbClr val="333333"/>
              </a:solidFill>
              <a:effectLst/>
              <a:latin typeface="Helvetica Neue"/>
            </a:endParaRPr>
          </a:p>
          <a:p>
            <a:pPr algn="l">
              <a:buNone/>
            </a:pPr>
            <a:r>
              <a:rPr lang="en-US" b="0" i="0" dirty="0">
                <a:solidFill>
                  <a:srgbClr val="333333"/>
                </a:solidFill>
                <a:effectLst/>
                <a:latin typeface="Helvetica Neue"/>
              </a:rPr>
              <a:t>2 Environment/History/Connections</a:t>
            </a:r>
          </a:p>
          <a:p>
            <a:pPr algn="l">
              <a:buNone/>
            </a:pPr>
            <a:endParaRPr lang="en-US" b="0" i="0" dirty="0">
              <a:solidFill>
                <a:srgbClr val="333333"/>
              </a:solidFill>
              <a:effectLst/>
              <a:latin typeface="Helvetica Neue"/>
            </a:endParaRPr>
          </a:p>
          <a:p>
            <a:pPr algn="l">
              <a:buNone/>
            </a:pPr>
            <a:r>
              <a:rPr lang="en-US" b="0" i="0" dirty="0">
                <a:solidFill>
                  <a:srgbClr val="333333"/>
                </a:solidFill>
                <a:effectLst/>
                <a:latin typeface="Helvetica Neue"/>
              </a:rPr>
              <a:t>The Environment / History / Connections window shows you lots of useful information. You can access each component by clicking on the appropriate tab in the pane.</a:t>
            </a:r>
          </a:p>
          <a:p>
            <a:pPr algn="l">
              <a:buFont typeface="Arial" panose="020B0604020202020204" pitchFamily="34" charset="0"/>
              <a:buNone/>
            </a:pPr>
            <a:endParaRPr lang="en-US" b="0" i="0" dirty="0">
              <a:solidFill>
                <a:srgbClr val="333333"/>
              </a:solidFill>
              <a:effectLst/>
              <a:latin typeface="Helvetica Neue"/>
            </a:endParaRPr>
          </a:p>
          <a:p>
            <a:pPr marL="171450" indent="-171450" algn="l">
              <a:buFont typeface="Arial" panose="020B0604020202020204" pitchFamily="34" charset="0"/>
              <a:buChar char="•"/>
            </a:pPr>
            <a:r>
              <a:rPr lang="en-US" b="0" i="0" dirty="0">
                <a:solidFill>
                  <a:srgbClr val="333333"/>
                </a:solidFill>
                <a:effectLst/>
                <a:latin typeface="Helvetica Neue"/>
              </a:rPr>
              <a:t>The ‘Environment’ tab displays all the objects you have created in the current (global) environment. These objects can be things like data you have imported or functions you have written. Objects can be displayed as a List or in Grid format by selecting your choice from the drop down button on the top right of the window. If you’re in the Grid format you can remove objects from the environment by placing a tick in the empty box next to the object name and then click on the broom icon. There’s also an ‘Import Dataset’ button which will import data saved in a variety of file formats. However, we would suggest that you don’t use this approach to import your data as it’s not reproducible and therefore not robust </a:t>
            </a:r>
          </a:p>
          <a:p>
            <a:pPr marL="171450" indent="-171450" algn="l">
              <a:buFont typeface="Arial" panose="020B0604020202020204" pitchFamily="34" charset="0"/>
              <a:buChar char="•"/>
            </a:pPr>
            <a:r>
              <a:rPr lang="en-US" b="0" i="0" dirty="0">
                <a:solidFill>
                  <a:srgbClr val="333333"/>
                </a:solidFill>
                <a:effectLst/>
                <a:latin typeface="Helvetica Neue"/>
              </a:rPr>
              <a:t>The ‘History’ tab contains a list of all the commands you have entered into the R Console. You can search back through your history for the line of code you have forgotten, send selected code back to the Console or Source window. We usually never use this as we always refer back to our R script.</a:t>
            </a:r>
          </a:p>
          <a:p>
            <a:pPr marL="171450" indent="-171450" algn="l">
              <a:buFont typeface="Arial" panose="020B0604020202020204" pitchFamily="34" charset="0"/>
              <a:buChar char="•"/>
            </a:pPr>
            <a:r>
              <a:rPr lang="en-US" b="0" i="0" dirty="0">
                <a:solidFill>
                  <a:srgbClr val="333333"/>
                </a:solidFill>
                <a:effectLst/>
                <a:latin typeface="Helvetica Neue"/>
              </a:rPr>
              <a:t>The ‘Connections’ tab allows you to connect to various data sources such as external databases.</a:t>
            </a:r>
          </a:p>
          <a:p>
            <a:pPr marL="0" indent="0" algn="l">
              <a:buFont typeface="Arial" panose="020B0604020202020204" pitchFamily="34" charset="0"/>
              <a:buNone/>
            </a:pPr>
            <a:endParaRPr lang="en-US" b="0" i="0" dirty="0">
              <a:solidFill>
                <a:srgbClr val="333333"/>
              </a:solidFill>
              <a:effectLst/>
              <a:latin typeface="Helvetica Neue"/>
            </a:endParaRPr>
          </a:p>
          <a:p>
            <a:pPr algn="l">
              <a:buNone/>
            </a:pPr>
            <a:r>
              <a:rPr lang="en-US" b="0" i="0" dirty="0">
                <a:solidFill>
                  <a:srgbClr val="333333"/>
                </a:solidFill>
                <a:effectLst/>
                <a:latin typeface="Helvetica Neue"/>
              </a:rPr>
              <a:t>3 Files/Plots/Packages/Help/Viewer</a:t>
            </a:r>
          </a:p>
          <a:p>
            <a:pPr algn="l">
              <a:buNone/>
            </a:pPr>
            <a:endParaRPr lang="en-US" b="0" i="0" dirty="0">
              <a:solidFill>
                <a:srgbClr val="333333"/>
              </a:solidFill>
              <a:effectLst/>
              <a:latin typeface="Helvetica Neue"/>
            </a:endParaRPr>
          </a:p>
          <a:p>
            <a:pPr marL="171450" indent="-171450" algn="l">
              <a:buFont typeface="Arial" panose="020B0604020202020204" pitchFamily="34" charset="0"/>
              <a:buChar char="•"/>
            </a:pPr>
            <a:r>
              <a:rPr lang="en-US" b="0" i="0" dirty="0">
                <a:solidFill>
                  <a:srgbClr val="333333"/>
                </a:solidFill>
                <a:effectLst/>
                <a:latin typeface="Helvetica Neue"/>
              </a:rPr>
              <a:t>The ‘Files’ tab lists all external files and directories in the current working directory on your computer. It works like file explorer (Windows) or Finder (Mac). You can open, copy, rename, move and delete files listed in the window.</a:t>
            </a:r>
          </a:p>
          <a:p>
            <a:pPr marL="171450" indent="-171450" algn="l">
              <a:buFont typeface="Arial" panose="020B0604020202020204" pitchFamily="34" charset="0"/>
              <a:buChar char="•"/>
            </a:pPr>
            <a:r>
              <a:rPr lang="en-US" b="0" i="0" dirty="0">
                <a:solidFill>
                  <a:srgbClr val="333333"/>
                </a:solidFill>
                <a:effectLst/>
                <a:latin typeface="Helvetica Neue"/>
              </a:rPr>
              <a:t>The ‘Plots’ tab is where all the plots you create in R are displayed (unless you tell R otherwise). You can ‘zoom’ into the plots to make them larger using the magnifying glass button, and scroll back through previously created plots using the arrow buttons. There is also the option of exporting plots to an external file using the ‘Export’ drop down menu. Plots can be exported in various file formats such as jpeg, </a:t>
            </a:r>
            <a:r>
              <a:rPr lang="en-US" b="0" i="0" dirty="0" err="1">
                <a:solidFill>
                  <a:srgbClr val="333333"/>
                </a:solidFill>
                <a:effectLst/>
                <a:latin typeface="Helvetica Neue"/>
              </a:rPr>
              <a:t>png</a:t>
            </a:r>
            <a:r>
              <a:rPr lang="en-US" b="0" i="0" dirty="0">
                <a:solidFill>
                  <a:srgbClr val="333333"/>
                </a:solidFill>
                <a:effectLst/>
                <a:latin typeface="Helvetica Neue"/>
              </a:rPr>
              <a:t>, pdf, tiff or copied to the clipboard (although you are probably better off using the appropriate R functions to do this </a:t>
            </a:r>
          </a:p>
          <a:p>
            <a:pPr marL="171450" indent="-171450" algn="l">
              <a:buFont typeface="Arial" panose="020B0604020202020204" pitchFamily="34" charset="0"/>
              <a:buChar char="•"/>
            </a:pPr>
            <a:r>
              <a:rPr lang="en-US" b="0" i="0" dirty="0">
                <a:solidFill>
                  <a:srgbClr val="333333"/>
                </a:solidFill>
                <a:effectLst/>
                <a:latin typeface="Helvetica Neue"/>
              </a:rPr>
              <a:t>The ‘Packages’ tab lists all of the packages that you have installed on your computer. You can also install new packages and update existing packages by clicking on the ‘Install’ and ‘Update’ buttons respectively.</a:t>
            </a:r>
          </a:p>
          <a:p>
            <a:pPr marL="171450" indent="-171450" algn="l">
              <a:buFont typeface="Arial" panose="020B0604020202020204" pitchFamily="34" charset="0"/>
              <a:buChar char="•"/>
            </a:pPr>
            <a:r>
              <a:rPr lang="en-US" b="0" i="0" dirty="0">
                <a:solidFill>
                  <a:srgbClr val="333333"/>
                </a:solidFill>
                <a:effectLst/>
                <a:latin typeface="Helvetica Neue"/>
              </a:rPr>
              <a:t>The ‘Help’ tab displays the R help documentation for any function. The ‘Viewer’ tab displays local web content such as web graphics generated by some packages.</a:t>
            </a:r>
          </a:p>
          <a:p>
            <a:endParaRPr lang="nl-NL" dirty="0"/>
          </a:p>
        </p:txBody>
      </p:sp>
      <p:sp>
        <p:nvSpPr>
          <p:cNvPr id="4" name="Tijdelijke aanduiding voor dianummer 3">
            <a:extLst>
              <a:ext uri="{FF2B5EF4-FFF2-40B4-BE49-F238E27FC236}">
                <a16:creationId xmlns:a16="http://schemas.microsoft.com/office/drawing/2014/main" id="{54255D50-67F4-20F8-C75D-3F5E450A7CAD}"/>
              </a:ext>
            </a:extLst>
          </p:cNvPr>
          <p:cNvSpPr>
            <a:spLocks noGrp="1"/>
          </p:cNvSpPr>
          <p:nvPr>
            <p:ph type="sldNum" sz="quarter" idx="5"/>
          </p:nvPr>
        </p:nvSpPr>
        <p:spPr/>
        <p:txBody>
          <a:bodyPr/>
          <a:lstStyle/>
          <a:p>
            <a:fld id="{5F9B1F90-2BE1-944D-B224-40E390CE3F12}" type="slidenum">
              <a:rPr lang="nl-BE" smtClean="0"/>
              <a:t>12</a:t>
            </a:fld>
            <a:endParaRPr lang="nl-BE"/>
          </a:p>
        </p:txBody>
      </p:sp>
    </p:spTree>
    <p:extLst>
      <p:ext uri="{BB962C8B-B14F-4D97-AF65-F5344CB8AC3E}">
        <p14:creationId xmlns:p14="http://schemas.microsoft.com/office/powerpoint/2010/main" val="24048607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gi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15" name="Afbeelding 14" descr="Afbeelding met schermopname, kunst&#10;&#10;Automatisch gegenereerde beschrijving">
            <a:extLst>
              <a:ext uri="{FF2B5EF4-FFF2-40B4-BE49-F238E27FC236}">
                <a16:creationId xmlns:a16="http://schemas.microsoft.com/office/drawing/2014/main" id="{AC376414-44B7-53B5-3899-027CCD44E671}"/>
              </a:ext>
            </a:extLst>
          </p:cNvPr>
          <p:cNvPicPr>
            <a:picLocks noChangeAspect="1"/>
          </p:cNvPicPr>
          <p:nvPr userDrawn="1"/>
        </p:nvPicPr>
        <p:blipFill>
          <a:blip r:embed="rId2"/>
          <a:stretch>
            <a:fillRect/>
          </a:stretch>
        </p:blipFill>
        <p:spPr>
          <a:xfrm>
            <a:off x="0" y="-1750852"/>
            <a:ext cx="12192000" cy="6858000"/>
          </a:xfrm>
          <a:prstGeom prst="rect">
            <a:avLst/>
          </a:prstGeom>
        </p:spPr>
      </p:pic>
      <p:sp>
        <p:nvSpPr>
          <p:cNvPr id="2" name="Titel 1">
            <a:extLst>
              <a:ext uri="{FF2B5EF4-FFF2-40B4-BE49-F238E27FC236}">
                <a16:creationId xmlns:a16="http://schemas.microsoft.com/office/drawing/2014/main" id="{FA2C061A-46B5-FCB3-2848-44F9B5924784}"/>
              </a:ext>
            </a:extLst>
          </p:cNvPr>
          <p:cNvSpPr>
            <a:spLocks noGrp="1"/>
          </p:cNvSpPr>
          <p:nvPr>
            <p:ph type="ctrTitle" hasCustomPrompt="1"/>
          </p:nvPr>
        </p:nvSpPr>
        <p:spPr>
          <a:xfrm>
            <a:off x="359229" y="516835"/>
            <a:ext cx="11470820" cy="2602580"/>
          </a:xfrm>
        </p:spPr>
        <p:txBody>
          <a:bodyPr anchor="b">
            <a:normAutofit/>
          </a:bodyPr>
          <a:lstStyle>
            <a:lvl1pPr algn="l">
              <a:lnSpc>
                <a:spcPct val="80000"/>
              </a:lnSpc>
              <a:defRPr sz="9000">
                <a:solidFill>
                  <a:schemeClr val="bg1"/>
                </a:solidFill>
              </a:defRPr>
            </a:lvl1pPr>
          </a:lstStyle>
          <a:p>
            <a:r>
              <a:rPr lang="nl-NL" dirty="0"/>
              <a:t>TITEL PRESENTATIE</a:t>
            </a:r>
            <a:endParaRPr lang="nl-BE" dirty="0"/>
          </a:p>
        </p:txBody>
      </p:sp>
      <p:pic>
        <p:nvPicPr>
          <p:cNvPr id="14" name="Afbeelding 13" descr="Afbeelding met schermopname, tekst, ontwerp, Lettertype&#10;&#10;Automatisch gegenereerde beschrijving">
            <a:extLst>
              <a:ext uri="{FF2B5EF4-FFF2-40B4-BE49-F238E27FC236}">
                <a16:creationId xmlns:a16="http://schemas.microsoft.com/office/drawing/2014/main" id="{A7847AED-9718-866A-434D-F08AEBD205D0}"/>
              </a:ext>
            </a:extLst>
          </p:cNvPr>
          <p:cNvPicPr>
            <a:picLocks noChangeAspect="1"/>
          </p:cNvPicPr>
          <p:nvPr userDrawn="1"/>
        </p:nvPicPr>
        <p:blipFill>
          <a:blip r:embed="rId3"/>
          <a:stretch>
            <a:fillRect/>
          </a:stretch>
        </p:blipFill>
        <p:spPr>
          <a:xfrm>
            <a:off x="286531" y="5248617"/>
            <a:ext cx="1253833" cy="1462806"/>
          </a:xfrm>
          <a:prstGeom prst="rect">
            <a:avLst/>
          </a:prstGeom>
        </p:spPr>
      </p:pic>
      <p:pic>
        <p:nvPicPr>
          <p:cNvPr id="11" name="Afbeelding 10" descr="Afbeelding met Lettertype, Graphics, schermopname, ontwerp&#10;&#10;Automatisch gegenereerde beschrijving">
            <a:extLst>
              <a:ext uri="{FF2B5EF4-FFF2-40B4-BE49-F238E27FC236}">
                <a16:creationId xmlns:a16="http://schemas.microsoft.com/office/drawing/2014/main" id="{826F6CA3-F951-9EC8-26F3-8CA9F0735B21}"/>
              </a:ext>
            </a:extLst>
          </p:cNvPr>
          <p:cNvPicPr>
            <a:picLocks noChangeAspect="1"/>
          </p:cNvPicPr>
          <p:nvPr userDrawn="1"/>
        </p:nvPicPr>
        <p:blipFill>
          <a:blip r:embed="rId4"/>
          <a:stretch>
            <a:fillRect/>
          </a:stretch>
        </p:blipFill>
        <p:spPr>
          <a:xfrm>
            <a:off x="10432929" y="5217933"/>
            <a:ext cx="1901674" cy="1524927"/>
          </a:xfrm>
          <a:prstGeom prst="rect">
            <a:avLst/>
          </a:prstGeom>
        </p:spPr>
      </p:pic>
      <p:sp>
        <p:nvSpPr>
          <p:cNvPr id="12" name="Tijdelijke aanduiding voor tekst 16">
            <a:extLst>
              <a:ext uri="{FF2B5EF4-FFF2-40B4-BE49-F238E27FC236}">
                <a16:creationId xmlns:a16="http://schemas.microsoft.com/office/drawing/2014/main" id="{C4811B34-CE86-6C84-B335-5580C60A689A}"/>
              </a:ext>
            </a:extLst>
          </p:cNvPr>
          <p:cNvSpPr>
            <a:spLocks noGrp="1"/>
          </p:cNvSpPr>
          <p:nvPr>
            <p:ph type="body" sz="quarter" idx="10" hasCustomPrompt="1"/>
          </p:nvPr>
        </p:nvSpPr>
        <p:spPr>
          <a:xfrm>
            <a:off x="358775" y="3299131"/>
            <a:ext cx="7640237" cy="423942"/>
          </a:xfrm>
        </p:spPr>
        <p:txBody>
          <a:bodyPr>
            <a:normAutofit/>
          </a:bodyPr>
          <a:lstStyle>
            <a:lvl1pPr marL="0" indent="0">
              <a:buNone/>
              <a:defRPr sz="2000" cap="all" baseline="0">
                <a:solidFill>
                  <a:schemeClr val="bg1"/>
                </a:solidFill>
              </a:defRPr>
            </a:lvl1pPr>
          </a:lstStyle>
          <a:p>
            <a:pPr lvl="0"/>
            <a:r>
              <a:rPr lang="nl-NL" dirty="0"/>
              <a:t>Spreker</a:t>
            </a:r>
            <a:endParaRPr lang="nl-BE" dirty="0"/>
          </a:p>
        </p:txBody>
      </p:sp>
      <p:sp>
        <p:nvSpPr>
          <p:cNvPr id="13" name="Tijdelijke aanduiding voor tekst 18">
            <a:extLst>
              <a:ext uri="{FF2B5EF4-FFF2-40B4-BE49-F238E27FC236}">
                <a16:creationId xmlns:a16="http://schemas.microsoft.com/office/drawing/2014/main" id="{F4B8DC42-DCE7-0E72-230A-EEA4FA60D903}"/>
              </a:ext>
            </a:extLst>
          </p:cNvPr>
          <p:cNvSpPr>
            <a:spLocks noGrp="1"/>
          </p:cNvSpPr>
          <p:nvPr>
            <p:ph type="body" sz="quarter" idx="11"/>
          </p:nvPr>
        </p:nvSpPr>
        <p:spPr>
          <a:xfrm>
            <a:off x="8213697" y="3299131"/>
            <a:ext cx="3616352" cy="1359404"/>
          </a:xfrm>
        </p:spPr>
        <p:txBody>
          <a:bodyPr anchor="b" anchorCtr="0">
            <a:normAutofit/>
          </a:bodyPr>
          <a:lstStyle>
            <a:lvl1pPr marL="0" indent="0">
              <a:buNone/>
              <a:defRPr sz="1200">
                <a:solidFill>
                  <a:schemeClr val="bg1"/>
                </a:solidFill>
              </a:defRPr>
            </a:lvl1pPr>
          </a:lstStyle>
          <a:p>
            <a:pPr lvl="0"/>
            <a:r>
              <a:rPr lang="en-US"/>
              <a:t>Click to edit Master text styles</a:t>
            </a:r>
          </a:p>
        </p:txBody>
      </p:sp>
      <p:pic>
        <p:nvPicPr>
          <p:cNvPr id="7" name="Afbeelding 6" descr="Afbeelding met schermopname, cirkel, Graphics, ontwerp&#10;&#10;Automatisch gegenereerde beschrijving">
            <a:extLst>
              <a:ext uri="{FF2B5EF4-FFF2-40B4-BE49-F238E27FC236}">
                <a16:creationId xmlns:a16="http://schemas.microsoft.com/office/drawing/2014/main" id="{6950DE06-97FE-E8E2-C377-EDB96FDA56DA}"/>
              </a:ext>
            </a:extLst>
          </p:cNvPr>
          <p:cNvPicPr>
            <a:picLocks noChangeAspect="1"/>
          </p:cNvPicPr>
          <p:nvPr userDrawn="1"/>
        </p:nvPicPr>
        <p:blipFill>
          <a:blip r:embed="rId5"/>
          <a:stretch>
            <a:fillRect/>
          </a:stretch>
        </p:blipFill>
        <p:spPr>
          <a:xfrm>
            <a:off x="8264324" y="5578997"/>
            <a:ext cx="1966516" cy="846893"/>
          </a:xfrm>
          <a:prstGeom prst="rect">
            <a:avLst/>
          </a:prstGeom>
        </p:spPr>
      </p:pic>
    </p:spTree>
    <p:extLst>
      <p:ext uri="{BB962C8B-B14F-4D97-AF65-F5344CB8AC3E}">
        <p14:creationId xmlns:p14="http://schemas.microsoft.com/office/powerpoint/2010/main" val="2108748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dy met quote_zonderlijn">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06B670B-BF74-2B01-58CE-3365F4C00319}"/>
              </a:ext>
            </a:extLst>
          </p:cNvPr>
          <p:cNvSpPr/>
          <p:nvPr userDrawn="1"/>
        </p:nvSpPr>
        <p:spPr>
          <a:xfrm>
            <a:off x="0" y="1820"/>
            <a:ext cx="10238014" cy="685800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062C2230-BB13-DFF4-1AAC-8DF34056EE93}"/>
              </a:ext>
            </a:extLst>
          </p:cNvPr>
          <p:cNvSpPr>
            <a:spLocks noGrp="1"/>
          </p:cNvSpPr>
          <p:nvPr>
            <p:ph type="title" hasCustomPrompt="1"/>
          </p:nvPr>
        </p:nvSpPr>
        <p:spPr>
          <a:xfrm>
            <a:off x="359229" y="328971"/>
            <a:ext cx="9384846" cy="1088118"/>
          </a:xfrm>
        </p:spPr>
        <p:txBody>
          <a:bodyPr>
            <a:noAutofit/>
          </a:bodyPr>
          <a:lstStyle>
            <a:lvl1pPr>
              <a:defRPr sz="8000" cap="all" baseline="0"/>
            </a:lvl1pPr>
          </a:lstStyle>
          <a:p>
            <a:r>
              <a:rPr lang="nl-NL" dirty="0"/>
              <a:t>HOOFDTITEL</a:t>
            </a:r>
            <a:endParaRPr lang="nl-BE" dirty="0"/>
          </a:p>
        </p:txBody>
      </p:sp>
      <p:pic>
        <p:nvPicPr>
          <p:cNvPr id="9" name="Afbeelding 8" descr="Afbeelding met tekst, schermopname, Lettertype, ontwerp&#10;&#10;Automatisch gegenereerde beschrijving">
            <a:extLst>
              <a:ext uri="{FF2B5EF4-FFF2-40B4-BE49-F238E27FC236}">
                <a16:creationId xmlns:a16="http://schemas.microsoft.com/office/drawing/2014/main" id="{284FBCAA-DD46-F4F6-1966-1B83BA1A6E3D}"/>
              </a:ext>
            </a:extLst>
          </p:cNvPr>
          <p:cNvPicPr>
            <a:picLocks noChangeAspect="1"/>
          </p:cNvPicPr>
          <p:nvPr userDrawn="1"/>
        </p:nvPicPr>
        <p:blipFill>
          <a:blip r:embed="rId2"/>
          <a:stretch>
            <a:fillRect/>
          </a:stretch>
        </p:blipFill>
        <p:spPr>
          <a:xfrm>
            <a:off x="10411541" y="365125"/>
            <a:ext cx="1551855" cy="2198461"/>
          </a:xfrm>
          <a:prstGeom prst="rect">
            <a:avLst/>
          </a:prstGeom>
        </p:spPr>
      </p:pic>
      <p:sp>
        <p:nvSpPr>
          <p:cNvPr id="11" name="Tijdelijke aanduiding voor tekst 10">
            <a:extLst>
              <a:ext uri="{FF2B5EF4-FFF2-40B4-BE49-F238E27FC236}">
                <a16:creationId xmlns:a16="http://schemas.microsoft.com/office/drawing/2014/main" id="{1D9A4BC5-71A7-C19E-5F80-1BFC226759F8}"/>
              </a:ext>
            </a:extLst>
          </p:cNvPr>
          <p:cNvSpPr>
            <a:spLocks noGrp="1"/>
          </p:cNvSpPr>
          <p:nvPr>
            <p:ph type="body" sz="quarter" idx="11"/>
          </p:nvPr>
        </p:nvSpPr>
        <p:spPr>
          <a:xfrm>
            <a:off x="415925" y="2286001"/>
            <a:ext cx="9328150" cy="2006982"/>
          </a:xfrm>
        </p:spPr>
        <p:txBody>
          <a:bodyPr/>
          <a:lstStyle>
            <a:lvl1pPr marL="234000" indent="-234000">
              <a:buFont typeface="Arial" panose="020B0604020202020204" pitchFamily="34" charset="0"/>
              <a:buChar char="•"/>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Tijdelijke aanduiding voor tekst 3">
            <a:extLst>
              <a:ext uri="{FF2B5EF4-FFF2-40B4-BE49-F238E27FC236}">
                <a16:creationId xmlns:a16="http://schemas.microsoft.com/office/drawing/2014/main" id="{204B328D-5472-54AC-F508-CEA71304F3DF}"/>
              </a:ext>
            </a:extLst>
          </p:cNvPr>
          <p:cNvSpPr>
            <a:spLocks noGrp="1"/>
          </p:cNvSpPr>
          <p:nvPr>
            <p:ph type="body" sz="quarter" idx="12"/>
          </p:nvPr>
        </p:nvSpPr>
        <p:spPr>
          <a:xfrm>
            <a:off x="3043238" y="4592195"/>
            <a:ext cx="6700837" cy="2212272"/>
          </a:xfrm>
        </p:spPr>
        <p:txBody>
          <a:bodyPr>
            <a:normAutofit/>
          </a:bodyPr>
          <a:lstStyle>
            <a:lvl1pPr marL="0" indent="0">
              <a:buNone/>
              <a:defRPr sz="1800" i="1">
                <a:solidFill>
                  <a:schemeClr val="accent1"/>
                </a:solidFill>
              </a:defRPr>
            </a:lvl1pPr>
            <a:lvl2pPr>
              <a:defRPr i="1"/>
            </a:lvl2pPr>
            <a:lvl3pPr>
              <a:defRPr i="1"/>
            </a:lvl3pPr>
            <a:lvl4pPr>
              <a:defRPr i="1"/>
            </a:lvl4pPr>
            <a:lvl5pPr>
              <a:defRPr i="1"/>
            </a:lvl5pPr>
          </a:lstStyle>
          <a:p>
            <a:pPr lvl="0"/>
            <a:r>
              <a:rPr lang="en-US"/>
              <a:t>Click to edit Master text styles</a:t>
            </a:r>
          </a:p>
        </p:txBody>
      </p:sp>
      <p:sp>
        <p:nvSpPr>
          <p:cNvPr id="3" name="Tijdelijke aanduiding voor tekst 5">
            <a:extLst>
              <a:ext uri="{FF2B5EF4-FFF2-40B4-BE49-F238E27FC236}">
                <a16:creationId xmlns:a16="http://schemas.microsoft.com/office/drawing/2014/main" id="{C533B38A-C0EF-7D45-6D74-21159D7E6D4D}"/>
              </a:ext>
            </a:extLst>
          </p:cNvPr>
          <p:cNvSpPr>
            <a:spLocks noGrp="1"/>
          </p:cNvSpPr>
          <p:nvPr>
            <p:ph type="body" sz="quarter" idx="10" hasCustomPrompt="1"/>
          </p:nvPr>
        </p:nvSpPr>
        <p:spPr>
          <a:xfrm>
            <a:off x="415927" y="1394952"/>
            <a:ext cx="9328148" cy="653098"/>
          </a:xfrm>
        </p:spPr>
        <p:txBody>
          <a:bodyPr>
            <a:noAutofit/>
          </a:bodyPr>
          <a:lstStyle>
            <a:lvl1pPr marL="0" indent="0">
              <a:buNone/>
              <a:defRPr sz="3200" cap="none" baseline="0">
                <a:solidFill>
                  <a:schemeClr val="tx1"/>
                </a:solidFill>
                <a:latin typeface="Barlow Condensed Medium" pitchFamily="2" charset="77"/>
              </a:defRPr>
            </a:lvl1pPr>
          </a:lstStyle>
          <a:p>
            <a:pPr lvl="0"/>
            <a:r>
              <a:rPr lang="nl-BE" dirty="0"/>
              <a:t>Subtitel</a:t>
            </a:r>
          </a:p>
        </p:txBody>
      </p:sp>
      <p:pic>
        <p:nvPicPr>
          <p:cNvPr id="8" name="Afbeelding 7" descr="Afbeelding met Lettertype, Graphics, schermopname, ontwerp&#10;&#10;Automatisch gegenereerde beschrijving">
            <a:extLst>
              <a:ext uri="{FF2B5EF4-FFF2-40B4-BE49-F238E27FC236}">
                <a16:creationId xmlns:a16="http://schemas.microsoft.com/office/drawing/2014/main" id="{3F54290B-A5AF-16DD-DE92-1585424BE926}"/>
              </a:ext>
            </a:extLst>
          </p:cNvPr>
          <p:cNvPicPr>
            <a:picLocks noChangeAspect="1"/>
          </p:cNvPicPr>
          <p:nvPr userDrawn="1"/>
        </p:nvPicPr>
        <p:blipFill>
          <a:blip r:embed="rId3"/>
          <a:stretch>
            <a:fillRect/>
          </a:stretch>
        </p:blipFill>
        <p:spPr>
          <a:xfrm>
            <a:off x="10293247" y="4766593"/>
            <a:ext cx="1323929" cy="1061641"/>
          </a:xfrm>
          <a:prstGeom prst="rect">
            <a:avLst/>
          </a:prstGeom>
        </p:spPr>
      </p:pic>
      <p:pic>
        <p:nvPicPr>
          <p:cNvPr id="6" name="Afbeelding 5" descr="Afbeelding met schermopname, cirkel, Graphics, ontwerp&#10;&#10;Automatisch gegenereerde beschrijving">
            <a:extLst>
              <a:ext uri="{FF2B5EF4-FFF2-40B4-BE49-F238E27FC236}">
                <a16:creationId xmlns:a16="http://schemas.microsoft.com/office/drawing/2014/main" id="{01C40DB0-8A9B-B682-5A19-E0945D66087B}"/>
              </a:ext>
            </a:extLst>
          </p:cNvPr>
          <p:cNvPicPr>
            <a:picLocks noChangeAspect="1"/>
          </p:cNvPicPr>
          <p:nvPr userDrawn="1"/>
        </p:nvPicPr>
        <p:blipFill>
          <a:blip r:embed="rId4"/>
          <a:stretch>
            <a:fillRect/>
          </a:stretch>
        </p:blipFill>
        <p:spPr>
          <a:xfrm>
            <a:off x="10529016" y="5828234"/>
            <a:ext cx="1440167" cy="620217"/>
          </a:xfrm>
          <a:prstGeom prst="rect">
            <a:avLst/>
          </a:prstGeom>
        </p:spPr>
      </p:pic>
    </p:spTree>
    <p:extLst>
      <p:ext uri="{BB962C8B-B14F-4D97-AF65-F5344CB8AC3E}">
        <p14:creationId xmlns:p14="http://schemas.microsoft.com/office/powerpoint/2010/main" val="73122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ody_Split_V1">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06B670B-BF74-2B01-58CE-3365F4C00319}"/>
              </a:ext>
            </a:extLst>
          </p:cNvPr>
          <p:cNvSpPr/>
          <p:nvPr userDrawn="1"/>
        </p:nvSpPr>
        <p:spPr>
          <a:xfrm>
            <a:off x="0" y="0"/>
            <a:ext cx="10238014" cy="685800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062C2230-BB13-DFF4-1AAC-8DF34056EE93}"/>
              </a:ext>
            </a:extLst>
          </p:cNvPr>
          <p:cNvSpPr>
            <a:spLocks noGrp="1"/>
          </p:cNvSpPr>
          <p:nvPr>
            <p:ph type="title" hasCustomPrompt="1"/>
          </p:nvPr>
        </p:nvSpPr>
        <p:spPr>
          <a:xfrm>
            <a:off x="359229" y="328971"/>
            <a:ext cx="9384846" cy="1088118"/>
          </a:xfrm>
        </p:spPr>
        <p:txBody>
          <a:bodyPr>
            <a:noAutofit/>
          </a:bodyPr>
          <a:lstStyle>
            <a:lvl1pPr>
              <a:defRPr sz="8000" cap="all" baseline="0"/>
            </a:lvl1pPr>
          </a:lstStyle>
          <a:p>
            <a:r>
              <a:rPr lang="nl-NL" dirty="0"/>
              <a:t>HOOFDTITEL</a:t>
            </a:r>
            <a:endParaRPr lang="nl-BE" dirty="0"/>
          </a:p>
        </p:txBody>
      </p:sp>
      <p:pic>
        <p:nvPicPr>
          <p:cNvPr id="9" name="Afbeelding 8" descr="Afbeelding met tekst, schermopname, Lettertype, ontwerp&#10;&#10;Automatisch gegenereerde beschrijving">
            <a:extLst>
              <a:ext uri="{FF2B5EF4-FFF2-40B4-BE49-F238E27FC236}">
                <a16:creationId xmlns:a16="http://schemas.microsoft.com/office/drawing/2014/main" id="{284FBCAA-DD46-F4F6-1966-1B83BA1A6E3D}"/>
              </a:ext>
            </a:extLst>
          </p:cNvPr>
          <p:cNvPicPr>
            <a:picLocks noChangeAspect="1"/>
          </p:cNvPicPr>
          <p:nvPr userDrawn="1"/>
        </p:nvPicPr>
        <p:blipFill>
          <a:blip r:embed="rId2"/>
          <a:stretch>
            <a:fillRect/>
          </a:stretch>
        </p:blipFill>
        <p:spPr>
          <a:xfrm>
            <a:off x="10411541" y="365125"/>
            <a:ext cx="1551855" cy="2198461"/>
          </a:xfrm>
          <a:prstGeom prst="rect">
            <a:avLst/>
          </a:prstGeom>
        </p:spPr>
      </p:pic>
      <p:sp>
        <p:nvSpPr>
          <p:cNvPr id="6" name="Tijdelijke aanduiding voor tekst 5">
            <a:extLst>
              <a:ext uri="{FF2B5EF4-FFF2-40B4-BE49-F238E27FC236}">
                <a16:creationId xmlns:a16="http://schemas.microsoft.com/office/drawing/2014/main" id="{B931E562-9469-5948-ABC7-22A758B7D04D}"/>
              </a:ext>
            </a:extLst>
          </p:cNvPr>
          <p:cNvSpPr>
            <a:spLocks noGrp="1"/>
          </p:cNvSpPr>
          <p:nvPr>
            <p:ph type="body" sz="quarter" idx="10" hasCustomPrompt="1"/>
          </p:nvPr>
        </p:nvSpPr>
        <p:spPr>
          <a:xfrm>
            <a:off x="415927" y="1394952"/>
            <a:ext cx="4361346" cy="653098"/>
          </a:xfrm>
        </p:spPr>
        <p:txBody>
          <a:bodyPr>
            <a:noAutofit/>
          </a:bodyPr>
          <a:lstStyle>
            <a:lvl1pPr marL="0" indent="0">
              <a:buNone/>
              <a:defRPr sz="3200" cap="none" baseline="0">
                <a:solidFill>
                  <a:schemeClr val="tx1"/>
                </a:solidFill>
                <a:latin typeface="Barlow Condensed Medium" pitchFamily="2" charset="77"/>
              </a:defRPr>
            </a:lvl1pPr>
          </a:lstStyle>
          <a:p>
            <a:pPr lvl="0"/>
            <a:r>
              <a:rPr lang="nl-BE" dirty="0"/>
              <a:t>Subtitel</a:t>
            </a:r>
          </a:p>
        </p:txBody>
      </p:sp>
      <p:sp>
        <p:nvSpPr>
          <p:cNvPr id="11" name="Tijdelijke aanduiding voor tekst 10">
            <a:extLst>
              <a:ext uri="{FF2B5EF4-FFF2-40B4-BE49-F238E27FC236}">
                <a16:creationId xmlns:a16="http://schemas.microsoft.com/office/drawing/2014/main" id="{1D9A4BC5-71A7-C19E-5F80-1BFC226759F8}"/>
              </a:ext>
            </a:extLst>
          </p:cNvPr>
          <p:cNvSpPr>
            <a:spLocks noGrp="1"/>
          </p:cNvSpPr>
          <p:nvPr>
            <p:ph type="body" sz="quarter" idx="11"/>
          </p:nvPr>
        </p:nvSpPr>
        <p:spPr>
          <a:xfrm>
            <a:off x="415925" y="2286000"/>
            <a:ext cx="4361348" cy="4243029"/>
          </a:xfrm>
        </p:spPr>
        <p:txBody>
          <a:bodyPr/>
          <a:lstStyle>
            <a:lvl1pPr marL="234000" indent="-234000">
              <a:buFont typeface="Arial" panose="020B0604020202020204" pitchFamily="34" charset="0"/>
              <a:buChar char="•"/>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cxnSp>
        <p:nvCxnSpPr>
          <p:cNvPr id="13" name="Rechte verbindingslijn 12">
            <a:extLst>
              <a:ext uri="{FF2B5EF4-FFF2-40B4-BE49-F238E27FC236}">
                <a16:creationId xmlns:a16="http://schemas.microsoft.com/office/drawing/2014/main" id="{0B58D4ED-0B12-9B41-E6FC-21F8A915D1FB}"/>
              </a:ext>
            </a:extLst>
          </p:cNvPr>
          <p:cNvCxnSpPr>
            <a:cxnSpLocks/>
          </p:cNvCxnSpPr>
          <p:nvPr userDrawn="1"/>
        </p:nvCxnSpPr>
        <p:spPr>
          <a:xfrm>
            <a:off x="542925" y="1991376"/>
            <a:ext cx="423434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 name="Afbeelding 4" descr="Afbeelding met Lettertype, Graphics, schermopname, ontwerp&#10;&#10;Automatisch gegenereerde beschrijving">
            <a:extLst>
              <a:ext uri="{FF2B5EF4-FFF2-40B4-BE49-F238E27FC236}">
                <a16:creationId xmlns:a16="http://schemas.microsoft.com/office/drawing/2014/main" id="{94016454-87A5-230E-FC5E-13083D8EAA36}"/>
              </a:ext>
            </a:extLst>
          </p:cNvPr>
          <p:cNvPicPr>
            <a:picLocks noChangeAspect="1"/>
          </p:cNvPicPr>
          <p:nvPr userDrawn="1"/>
        </p:nvPicPr>
        <p:blipFill>
          <a:blip r:embed="rId3"/>
          <a:stretch>
            <a:fillRect/>
          </a:stretch>
        </p:blipFill>
        <p:spPr>
          <a:xfrm>
            <a:off x="10293247" y="4766593"/>
            <a:ext cx="1323929" cy="1061641"/>
          </a:xfrm>
          <a:prstGeom prst="rect">
            <a:avLst/>
          </a:prstGeom>
        </p:spPr>
      </p:pic>
      <p:sp>
        <p:nvSpPr>
          <p:cNvPr id="8" name="Tijdelijke aanduiding voor tekst 5">
            <a:extLst>
              <a:ext uri="{FF2B5EF4-FFF2-40B4-BE49-F238E27FC236}">
                <a16:creationId xmlns:a16="http://schemas.microsoft.com/office/drawing/2014/main" id="{1FAE1188-B001-4635-56C5-27BA9F00F058}"/>
              </a:ext>
            </a:extLst>
          </p:cNvPr>
          <p:cNvSpPr>
            <a:spLocks noGrp="1"/>
          </p:cNvSpPr>
          <p:nvPr>
            <p:ph type="body" sz="quarter" idx="12" hasCustomPrompt="1"/>
          </p:nvPr>
        </p:nvSpPr>
        <p:spPr>
          <a:xfrm>
            <a:off x="5382729" y="1397374"/>
            <a:ext cx="4361346" cy="653098"/>
          </a:xfrm>
        </p:spPr>
        <p:txBody>
          <a:bodyPr>
            <a:noAutofit/>
          </a:bodyPr>
          <a:lstStyle>
            <a:lvl1pPr marL="0" indent="0">
              <a:buNone/>
              <a:defRPr sz="3200" cap="none" baseline="0">
                <a:solidFill>
                  <a:schemeClr val="tx1"/>
                </a:solidFill>
                <a:latin typeface="Barlow Condensed Medium" pitchFamily="2" charset="77"/>
              </a:defRPr>
            </a:lvl1pPr>
          </a:lstStyle>
          <a:p>
            <a:pPr lvl="0"/>
            <a:r>
              <a:rPr lang="nl-BE" dirty="0"/>
              <a:t>Subtitel</a:t>
            </a:r>
          </a:p>
        </p:txBody>
      </p:sp>
      <p:sp>
        <p:nvSpPr>
          <p:cNvPr id="10" name="Tijdelijke aanduiding voor tekst 10">
            <a:extLst>
              <a:ext uri="{FF2B5EF4-FFF2-40B4-BE49-F238E27FC236}">
                <a16:creationId xmlns:a16="http://schemas.microsoft.com/office/drawing/2014/main" id="{EDDE7316-942C-2E76-4F03-02CA5832EAFB}"/>
              </a:ext>
            </a:extLst>
          </p:cNvPr>
          <p:cNvSpPr>
            <a:spLocks noGrp="1"/>
          </p:cNvSpPr>
          <p:nvPr>
            <p:ph type="body" sz="quarter" idx="13"/>
          </p:nvPr>
        </p:nvSpPr>
        <p:spPr>
          <a:xfrm>
            <a:off x="5382727" y="2288422"/>
            <a:ext cx="4361348" cy="4243029"/>
          </a:xfrm>
        </p:spPr>
        <p:txBody>
          <a:bodyPr/>
          <a:lstStyle>
            <a:lvl1pPr marL="234000" indent="-234000">
              <a:buFont typeface="Arial" panose="020B0604020202020204" pitchFamily="34" charset="0"/>
              <a:buChar char="•"/>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cxnSp>
        <p:nvCxnSpPr>
          <p:cNvPr id="12" name="Rechte verbindingslijn 11">
            <a:extLst>
              <a:ext uri="{FF2B5EF4-FFF2-40B4-BE49-F238E27FC236}">
                <a16:creationId xmlns:a16="http://schemas.microsoft.com/office/drawing/2014/main" id="{A7857718-DB90-AB41-A344-CD1670E6CE6D}"/>
              </a:ext>
            </a:extLst>
          </p:cNvPr>
          <p:cNvCxnSpPr>
            <a:cxnSpLocks/>
          </p:cNvCxnSpPr>
          <p:nvPr userDrawn="1"/>
        </p:nvCxnSpPr>
        <p:spPr>
          <a:xfrm>
            <a:off x="5509727" y="1993798"/>
            <a:ext cx="423434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Rechte verbindingslijn 13">
            <a:extLst>
              <a:ext uri="{FF2B5EF4-FFF2-40B4-BE49-F238E27FC236}">
                <a16:creationId xmlns:a16="http://schemas.microsoft.com/office/drawing/2014/main" id="{5DD5FC56-73BD-1930-009D-35CAD795855D}"/>
              </a:ext>
            </a:extLst>
          </p:cNvPr>
          <p:cNvCxnSpPr>
            <a:cxnSpLocks/>
          </p:cNvCxnSpPr>
          <p:nvPr userDrawn="1"/>
        </p:nvCxnSpPr>
        <p:spPr>
          <a:xfrm rot="5400000">
            <a:off x="2953333" y="4411855"/>
            <a:ext cx="423434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4" name="Afbeelding 3" descr="Afbeelding met schermopname, cirkel, Graphics, ontwerp&#10;&#10;Automatisch gegenereerde beschrijving">
            <a:extLst>
              <a:ext uri="{FF2B5EF4-FFF2-40B4-BE49-F238E27FC236}">
                <a16:creationId xmlns:a16="http://schemas.microsoft.com/office/drawing/2014/main" id="{CF58872D-19BB-7994-2055-A4615B2F8FA2}"/>
              </a:ext>
            </a:extLst>
          </p:cNvPr>
          <p:cNvPicPr>
            <a:picLocks noChangeAspect="1"/>
          </p:cNvPicPr>
          <p:nvPr userDrawn="1"/>
        </p:nvPicPr>
        <p:blipFill>
          <a:blip r:embed="rId4"/>
          <a:stretch>
            <a:fillRect/>
          </a:stretch>
        </p:blipFill>
        <p:spPr>
          <a:xfrm>
            <a:off x="10529016" y="5828234"/>
            <a:ext cx="1440167" cy="620217"/>
          </a:xfrm>
          <a:prstGeom prst="rect">
            <a:avLst/>
          </a:prstGeom>
        </p:spPr>
      </p:pic>
    </p:spTree>
    <p:extLst>
      <p:ext uri="{BB962C8B-B14F-4D97-AF65-F5344CB8AC3E}">
        <p14:creationId xmlns:p14="http://schemas.microsoft.com/office/powerpoint/2010/main" val="4145882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ody_Split_V2">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06B670B-BF74-2B01-58CE-3365F4C00319}"/>
              </a:ext>
            </a:extLst>
          </p:cNvPr>
          <p:cNvSpPr/>
          <p:nvPr userDrawn="1"/>
        </p:nvSpPr>
        <p:spPr>
          <a:xfrm>
            <a:off x="0" y="0"/>
            <a:ext cx="10238014" cy="685800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062C2230-BB13-DFF4-1AAC-8DF34056EE93}"/>
              </a:ext>
            </a:extLst>
          </p:cNvPr>
          <p:cNvSpPr>
            <a:spLocks noGrp="1"/>
          </p:cNvSpPr>
          <p:nvPr>
            <p:ph type="title" hasCustomPrompt="1"/>
          </p:nvPr>
        </p:nvSpPr>
        <p:spPr>
          <a:xfrm>
            <a:off x="359229" y="328971"/>
            <a:ext cx="9384846" cy="1088118"/>
          </a:xfrm>
        </p:spPr>
        <p:txBody>
          <a:bodyPr>
            <a:noAutofit/>
          </a:bodyPr>
          <a:lstStyle>
            <a:lvl1pPr>
              <a:defRPr sz="8000" cap="all" baseline="0"/>
            </a:lvl1pPr>
          </a:lstStyle>
          <a:p>
            <a:r>
              <a:rPr lang="nl-NL" dirty="0"/>
              <a:t>HOOFDTITEL</a:t>
            </a:r>
            <a:endParaRPr lang="nl-BE" dirty="0"/>
          </a:p>
        </p:txBody>
      </p:sp>
      <p:pic>
        <p:nvPicPr>
          <p:cNvPr id="9" name="Afbeelding 8" descr="Afbeelding met tekst, schermopname, Lettertype, ontwerp&#10;&#10;Automatisch gegenereerde beschrijving">
            <a:extLst>
              <a:ext uri="{FF2B5EF4-FFF2-40B4-BE49-F238E27FC236}">
                <a16:creationId xmlns:a16="http://schemas.microsoft.com/office/drawing/2014/main" id="{284FBCAA-DD46-F4F6-1966-1B83BA1A6E3D}"/>
              </a:ext>
            </a:extLst>
          </p:cNvPr>
          <p:cNvPicPr>
            <a:picLocks noChangeAspect="1"/>
          </p:cNvPicPr>
          <p:nvPr userDrawn="1"/>
        </p:nvPicPr>
        <p:blipFill>
          <a:blip r:embed="rId2"/>
          <a:stretch>
            <a:fillRect/>
          </a:stretch>
        </p:blipFill>
        <p:spPr>
          <a:xfrm>
            <a:off x="10411541" y="365125"/>
            <a:ext cx="1551855" cy="2198461"/>
          </a:xfrm>
          <a:prstGeom prst="rect">
            <a:avLst/>
          </a:prstGeom>
        </p:spPr>
      </p:pic>
      <p:sp>
        <p:nvSpPr>
          <p:cNvPr id="11" name="Tijdelijke aanduiding voor tekst 10">
            <a:extLst>
              <a:ext uri="{FF2B5EF4-FFF2-40B4-BE49-F238E27FC236}">
                <a16:creationId xmlns:a16="http://schemas.microsoft.com/office/drawing/2014/main" id="{1D9A4BC5-71A7-C19E-5F80-1BFC226759F8}"/>
              </a:ext>
            </a:extLst>
          </p:cNvPr>
          <p:cNvSpPr>
            <a:spLocks noGrp="1"/>
          </p:cNvSpPr>
          <p:nvPr>
            <p:ph type="body" sz="quarter" idx="11"/>
          </p:nvPr>
        </p:nvSpPr>
        <p:spPr>
          <a:xfrm>
            <a:off x="415925" y="1658428"/>
            <a:ext cx="4361348" cy="4870602"/>
          </a:xfrm>
        </p:spPr>
        <p:txBody>
          <a:bodyPr/>
          <a:lstStyle>
            <a:lvl1pPr marL="234000" indent="-234000">
              <a:buFont typeface="Arial" panose="020B0604020202020204" pitchFamily="34" charset="0"/>
              <a:buChar char="•"/>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pic>
        <p:nvPicPr>
          <p:cNvPr id="5" name="Afbeelding 4" descr="Afbeelding met Lettertype, Graphics, schermopname, ontwerp&#10;&#10;Automatisch gegenereerde beschrijving">
            <a:extLst>
              <a:ext uri="{FF2B5EF4-FFF2-40B4-BE49-F238E27FC236}">
                <a16:creationId xmlns:a16="http://schemas.microsoft.com/office/drawing/2014/main" id="{94016454-87A5-230E-FC5E-13083D8EAA36}"/>
              </a:ext>
            </a:extLst>
          </p:cNvPr>
          <p:cNvPicPr>
            <a:picLocks noChangeAspect="1"/>
          </p:cNvPicPr>
          <p:nvPr userDrawn="1"/>
        </p:nvPicPr>
        <p:blipFill>
          <a:blip r:embed="rId3"/>
          <a:stretch>
            <a:fillRect/>
          </a:stretch>
        </p:blipFill>
        <p:spPr>
          <a:xfrm>
            <a:off x="10293247" y="4766593"/>
            <a:ext cx="1323929" cy="1061641"/>
          </a:xfrm>
          <a:prstGeom prst="rect">
            <a:avLst/>
          </a:prstGeom>
        </p:spPr>
      </p:pic>
      <p:sp>
        <p:nvSpPr>
          <p:cNvPr id="10" name="Tijdelijke aanduiding voor tekst 10">
            <a:extLst>
              <a:ext uri="{FF2B5EF4-FFF2-40B4-BE49-F238E27FC236}">
                <a16:creationId xmlns:a16="http://schemas.microsoft.com/office/drawing/2014/main" id="{EDDE7316-942C-2E76-4F03-02CA5832EAFB}"/>
              </a:ext>
            </a:extLst>
          </p:cNvPr>
          <p:cNvSpPr>
            <a:spLocks noGrp="1"/>
          </p:cNvSpPr>
          <p:nvPr>
            <p:ph type="body" sz="quarter" idx="13"/>
          </p:nvPr>
        </p:nvSpPr>
        <p:spPr>
          <a:xfrm>
            <a:off x="5382727" y="1660850"/>
            <a:ext cx="4361348" cy="4870602"/>
          </a:xfrm>
        </p:spPr>
        <p:txBody>
          <a:bodyPr/>
          <a:lstStyle>
            <a:lvl1pPr marL="234000" indent="-234000">
              <a:buFont typeface="Arial" panose="020B0604020202020204" pitchFamily="34" charset="0"/>
              <a:buChar char="•"/>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cxnSp>
        <p:nvCxnSpPr>
          <p:cNvPr id="4" name="Rechte verbindingslijn 3">
            <a:extLst>
              <a:ext uri="{FF2B5EF4-FFF2-40B4-BE49-F238E27FC236}">
                <a16:creationId xmlns:a16="http://schemas.microsoft.com/office/drawing/2014/main" id="{E245038F-0084-3055-FC87-5C2C76B6AD04}"/>
              </a:ext>
            </a:extLst>
          </p:cNvPr>
          <p:cNvCxnSpPr>
            <a:cxnSpLocks/>
          </p:cNvCxnSpPr>
          <p:nvPr userDrawn="1"/>
        </p:nvCxnSpPr>
        <p:spPr>
          <a:xfrm>
            <a:off x="5070507" y="1658428"/>
            <a:ext cx="0" cy="487060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6" name="Afbeelding 5" descr="Afbeelding met schermopname, cirkel, Graphics, ontwerp&#10;&#10;Automatisch gegenereerde beschrijving">
            <a:extLst>
              <a:ext uri="{FF2B5EF4-FFF2-40B4-BE49-F238E27FC236}">
                <a16:creationId xmlns:a16="http://schemas.microsoft.com/office/drawing/2014/main" id="{6246C22A-AD20-18A6-4FC0-A81E8BDAFA12}"/>
              </a:ext>
            </a:extLst>
          </p:cNvPr>
          <p:cNvPicPr>
            <a:picLocks noChangeAspect="1"/>
          </p:cNvPicPr>
          <p:nvPr userDrawn="1"/>
        </p:nvPicPr>
        <p:blipFill>
          <a:blip r:embed="rId4"/>
          <a:stretch>
            <a:fillRect/>
          </a:stretch>
        </p:blipFill>
        <p:spPr>
          <a:xfrm>
            <a:off x="10529016" y="5828234"/>
            <a:ext cx="1440167" cy="620217"/>
          </a:xfrm>
          <a:prstGeom prst="rect">
            <a:avLst/>
          </a:prstGeom>
        </p:spPr>
      </p:pic>
    </p:spTree>
    <p:extLst>
      <p:ext uri="{BB962C8B-B14F-4D97-AF65-F5344CB8AC3E}">
        <p14:creationId xmlns:p14="http://schemas.microsoft.com/office/powerpoint/2010/main" val="452072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groot">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06B670B-BF74-2B01-58CE-3365F4C00319}"/>
              </a:ext>
            </a:extLst>
          </p:cNvPr>
          <p:cNvSpPr/>
          <p:nvPr userDrawn="1"/>
        </p:nvSpPr>
        <p:spPr>
          <a:xfrm>
            <a:off x="0" y="0"/>
            <a:ext cx="10238014"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9" name="Afbeelding 8" descr="Afbeelding met tekst, schermopname, Lettertype, ontwerp&#10;&#10;Automatisch gegenereerde beschrijving">
            <a:extLst>
              <a:ext uri="{FF2B5EF4-FFF2-40B4-BE49-F238E27FC236}">
                <a16:creationId xmlns:a16="http://schemas.microsoft.com/office/drawing/2014/main" id="{284FBCAA-DD46-F4F6-1966-1B83BA1A6E3D}"/>
              </a:ext>
            </a:extLst>
          </p:cNvPr>
          <p:cNvPicPr>
            <a:picLocks noChangeAspect="1"/>
          </p:cNvPicPr>
          <p:nvPr userDrawn="1"/>
        </p:nvPicPr>
        <p:blipFill>
          <a:blip r:embed="rId2"/>
          <a:stretch>
            <a:fillRect/>
          </a:stretch>
        </p:blipFill>
        <p:spPr>
          <a:xfrm>
            <a:off x="10411541" y="365125"/>
            <a:ext cx="1551855" cy="2198461"/>
          </a:xfrm>
          <a:prstGeom prst="rect">
            <a:avLst/>
          </a:prstGeom>
        </p:spPr>
      </p:pic>
      <p:sp>
        <p:nvSpPr>
          <p:cNvPr id="4" name="Tijdelijke aanduiding voor tekst 3">
            <a:extLst>
              <a:ext uri="{FF2B5EF4-FFF2-40B4-BE49-F238E27FC236}">
                <a16:creationId xmlns:a16="http://schemas.microsoft.com/office/drawing/2014/main" id="{204B328D-5472-54AC-F508-CEA71304F3DF}"/>
              </a:ext>
            </a:extLst>
          </p:cNvPr>
          <p:cNvSpPr>
            <a:spLocks noGrp="1"/>
          </p:cNvSpPr>
          <p:nvPr>
            <p:ph type="body" sz="quarter" idx="12"/>
          </p:nvPr>
        </p:nvSpPr>
        <p:spPr>
          <a:xfrm>
            <a:off x="2603047" y="1819418"/>
            <a:ext cx="6700837" cy="3381232"/>
          </a:xfrm>
        </p:spPr>
        <p:txBody>
          <a:bodyPr>
            <a:normAutofit/>
          </a:bodyPr>
          <a:lstStyle>
            <a:lvl1pPr marL="0" indent="0">
              <a:buNone/>
              <a:defRPr sz="2400" i="1">
                <a:solidFill>
                  <a:schemeClr val="bg1"/>
                </a:solidFill>
              </a:defRPr>
            </a:lvl1pPr>
            <a:lvl2pPr>
              <a:defRPr i="1"/>
            </a:lvl2pPr>
            <a:lvl3pPr>
              <a:defRPr i="1"/>
            </a:lvl3pPr>
            <a:lvl4pPr>
              <a:defRPr i="1"/>
            </a:lvl4pPr>
            <a:lvl5pPr>
              <a:defRPr i="1"/>
            </a:lvl5pPr>
          </a:lstStyle>
          <a:p>
            <a:pPr lvl="0"/>
            <a:r>
              <a:rPr lang="en-US"/>
              <a:t>Click to edit Master text styles</a:t>
            </a:r>
          </a:p>
        </p:txBody>
      </p:sp>
      <p:sp>
        <p:nvSpPr>
          <p:cNvPr id="5" name="Tekstvak 4">
            <a:extLst>
              <a:ext uri="{FF2B5EF4-FFF2-40B4-BE49-F238E27FC236}">
                <a16:creationId xmlns:a16="http://schemas.microsoft.com/office/drawing/2014/main" id="{FF72088D-71EB-0D01-3856-685F13A5D26F}"/>
              </a:ext>
            </a:extLst>
          </p:cNvPr>
          <p:cNvSpPr txBox="1"/>
          <p:nvPr userDrawn="1"/>
        </p:nvSpPr>
        <p:spPr>
          <a:xfrm>
            <a:off x="776288" y="805891"/>
            <a:ext cx="2355396" cy="4708981"/>
          </a:xfrm>
          <a:prstGeom prst="rect">
            <a:avLst/>
          </a:prstGeom>
          <a:noFill/>
        </p:spPr>
        <p:txBody>
          <a:bodyPr wrap="square" rtlCol="0">
            <a:spAutoFit/>
          </a:bodyPr>
          <a:lstStyle/>
          <a:p>
            <a:r>
              <a:rPr lang="nl-NL" sz="30000" dirty="0">
                <a:solidFill>
                  <a:schemeClr val="bg1"/>
                </a:solidFill>
                <a:latin typeface="Arial" panose="020B0604020202020204" pitchFamily="34" charset="0"/>
                <a:cs typeface="Arial" panose="020B0604020202020204" pitchFamily="34" charset="0"/>
              </a:rPr>
              <a:t>“</a:t>
            </a:r>
            <a:endParaRPr lang="nl-BE" sz="30000" dirty="0">
              <a:solidFill>
                <a:schemeClr val="bg1"/>
              </a:solidFill>
              <a:latin typeface="Arial" panose="020B0604020202020204" pitchFamily="34" charset="0"/>
              <a:cs typeface="Arial" panose="020B0604020202020204" pitchFamily="34" charset="0"/>
            </a:endParaRPr>
          </a:p>
        </p:txBody>
      </p:sp>
      <p:pic>
        <p:nvPicPr>
          <p:cNvPr id="3" name="Afbeelding 2" descr="Afbeelding met Lettertype, Graphics, schermopname, ontwerp&#10;&#10;Automatisch gegenereerde beschrijving">
            <a:extLst>
              <a:ext uri="{FF2B5EF4-FFF2-40B4-BE49-F238E27FC236}">
                <a16:creationId xmlns:a16="http://schemas.microsoft.com/office/drawing/2014/main" id="{FB49E78B-9C03-8474-B4DD-7CA404488AA9}"/>
              </a:ext>
            </a:extLst>
          </p:cNvPr>
          <p:cNvPicPr>
            <a:picLocks noChangeAspect="1"/>
          </p:cNvPicPr>
          <p:nvPr userDrawn="1"/>
        </p:nvPicPr>
        <p:blipFill>
          <a:blip r:embed="rId3"/>
          <a:stretch>
            <a:fillRect/>
          </a:stretch>
        </p:blipFill>
        <p:spPr>
          <a:xfrm>
            <a:off x="10293247" y="4766593"/>
            <a:ext cx="1323929" cy="1061641"/>
          </a:xfrm>
          <a:prstGeom prst="rect">
            <a:avLst/>
          </a:prstGeom>
        </p:spPr>
      </p:pic>
      <p:pic>
        <p:nvPicPr>
          <p:cNvPr id="6" name="Afbeelding 5" descr="Afbeelding met schermopname, cirkel, Graphics, ontwerp&#10;&#10;Automatisch gegenereerde beschrijving">
            <a:extLst>
              <a:ext uri="{FF2B5EF4-FFF2-40B4-BE49-F238E27FC236}">
                <a16:creationId xmlns:a16="http://schemas.microsoft.com/office/drawing/2014/main" id="{FADB9B5A-E34C-0AC4-35E4-0DBBB9D7E036}"/>
              </a:ext>
            </a:extLst>
          </p:cNvPr>
          <p:cNvPicPr>
            <a:picLocks noChangeAspect="1"/>
          </p:cNvPicPr>
          <p:nvPr userDrawn="1"/>
        </p:nvPicPr>
        <p:blipFill>
          <a:blip r:embed="rId4"/>
          <a:stretch>
            <a:fillRect/>
          </a:stretch>
        </p:blipFill>
        <p:spPr>
          <a:xfrm>
            <a:off x="10529016" y="5828234"/>
            <a:ext cx="1440167" cy="620217"/>
          </a:xfrm>
          <a:prstGeom prst="rect">
            <a:avLst/>
          </a:prstGeom>
        </p:spPr>
      </p:pic>
    </p:spTree>
    <p:extLst>
      <p:ext uri="{BB962C8B-B14F-4D97-AF65-F5344CB8AC3E}">
        <p14:creationId xmlns:p14="http://schemas.microsoft.com/office/powerpoint/2010/main" val="2807134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V2">
    <p:spTree>
      <p:nvGrpSpPr>
        <p:cNvPr id="1" name=""/>
        <p:cNvGrpSpPr/>
        <p:nvPr/>
      </p:nvGrpSpPr>
      <p:grpSpPr>
        <a:xfrm>
          <a:off x="0" y="0"/>
          <a:ext cx="0" cy="0"/>
          <a:chOff x="0" y="0"/>
          <a:chExt cx="0" cy="0"/>
        </a:xfrm>
      </p:grpSpPr>
      <p:pic>
        <p:nvPicPr>
          <p:cNvPr id="4" name="Afbeelding 3" descr="Afbeelding met tekst, Lettertype, wit, logo&#10;&#10;Automatisch gegenereerde beschrijving">
            <a:extLst>
              <a:ext uri="{FF2B5EF4-FFF2-40B4-BE49-F238E27FC236}">
                <a16:creationId xmlns:a16="http://schemas.microsoft.com/office/drawing/2014/main" id="{BA54D4CD-504F-E1E6-45FE-DFDD5B106A44}"/>
              </a:ext>
            </a:extLst>
          </p:cNvPr>
          <p:cNvPicPr>
            <a:picLocks noChangeAspect="1"/>
          </p:cNvPicPr>
          <p:nvPr userDrawn="1"/>
        </p:nvPicPr>
        <p:blipFill>
          <a:blip r:embed="rId2"/>
          <a:stretch>
            <a:fillRect/>
          </a:stretch>
        </p:blipFill>
        <p:spPr>
          <a:xfrm>
            <a:off x="10432929" y="5249885"/>
            <a:ext cx="1492975" cy="1492975"/>
          </a:xfrm>
          <a:prstGeom prst="rect">
            <a:avLst/>
          </a:prstGeom>
        </p:spPr>
      </p:pic>
      <p:pic>
        <p:nvPicPr>
          <p:cNvPr id="15" name="Afbeelding 14" descr="Afbeelding met schermopname, kunst&#10;&#10;Automatisch gegenereerde beschrijving">
            <a:extLst>
              <a:ext uri="{FF2B5EF4-FFF2-40B4-BE49-F238E27FC236}">
                <a16:creationId xmlns:a16="http://schemas.microsoft.com/office/drawing/2014/main" id="{AC376414-44B7-53B5-3899-027CCD44E671}"/>
              </a:ext>
            </a:extLst>
          </p:cNvPr>
          <p:cNvPicPr>
            <a:picLocks noChangeAspect="1"/>
          </p:cNvPicPr>
          <p:nvPr userDrawn="1"/>
        </p:nvPicPr>
        <p:blipFill>
          <a:blip r:embed="rId3"/>
          <a:stretch>
            <a:fillRect/>
          </a:stretch>
        </p:blipFill>
        <p:spPr>
          <a:xfrm>
            <a:off x="0" y="-1750852"/>
            <a:ext cx="12192000" cy="6858000"/>
          </a:xfrm>
          <a:prstGeom prst="rect">
            <a:avLst/>
          </a:prstGeom>
        </p:spPr>
      </p:pic>
      <p:pic>
        <p:nvPicPr>
          <p:cNvPr id="14" name="Afbeelding 13" descr="Afbeelding met schermopname, tekst, ontwerp, Lettertype&#10;&#10;Automatisch gegenereerde beschrijving">
            <a:extLst>
              <a:ext uri="{FF2B5EF4-FFF2-40B4-BE49-F238E27FC236}">
                <a16:creationId xmlns:a16="http://schemas.microsoft.com/office/drawing/2014/main" id="{A7847AED-9718-866A-434D-F08AEBD205D0}"/>
              </a:ext>
            </a:extLst>
          </p:cNvPr>
          <p:cNvPicPr>
            <a:picLocks noChangeAspect="1"/>
          </p:cNvPicPr>
          <p:nvPr userDrawn="1"/>
        </p:nvPicPr>
        <p:blipFill>
          <a:blip r:embed="rId4"/>
          <a:stretch>
            <a:fillRect/>
          </a:stretch>
        </p:blipFill>
        <p:spPr>
          <a:xfrm>
            <a:off x="286531" y="5248617"/>
            <a:ext cx="1253833" cy="1462806"/>
          </a:xfrm>
          <a:prstGeom prst="rect">
            <a:avLst/>
          </a:prstGeom>
        </p:spPr>
      </p:pic>
      <p:pic>
        <p:nvPicPr>
          <p:cNvPr id="11" name="Afbeelding 10" descr="Afbeelding met Lettertype, Graphics, schermopname, ontwerp&#10;&#10;Automatisch gegenereerde beschrijving">
            <a:extLst>
              <a:ext uri="{FF2B5EF4-FFF2-40B4-BE49-F238E27FC236}">
                <a16:creationId xmlns:a16="http://schemas.microsoft.com/office/drawing/2014/main" id="{826F6CA3-F951-9EC8-26F3-8CA9F0735B21}"/>
              </a:ext>
            </a:extLst>
          </p:cNvPr>
          <p:cNvPicPr>
            <a:picLocks noChangeAspect="1"/>
          </p:cNvPicPr>
          <p:nvPr userDrawn="1"/>
        </p:nvPicPr>
        <p:blipFill>
          <a:blip r:embed="rId5"/>
          <a:stretch>
            <a:fillRect/>
          </a:stretch>
        </p:blipFill>
        <p:spPr>
          <a:xfrm>
            <a:off x="8518980" y="5217933"/>
            <a:ext cx="1901674" cy="1524927"/>
          </a:xfrm>
          <a:prstGeom prst="rect">
            <a:avLst/>
          </a:prstGeom>
        </p:spPr>
      </p:pic>
      <p:sp>
        <p:nvSpPr>
          <p:cNvPr id="8" name="Titel 1">
            <a:extLst>
              <a:ext uri="{FF2B5EF4-FFF2-40B4-BE49-F238E27FC236}">
                <a16:creationId xmlns:a16="http://schemas.microsoft.com/office/drawing/2014/main" id="{8E01E867-8F9E-2A12-77B0-C34DFA33386D}"/>
              </a:ext>
            </a:extLst>
          </p:cNvPr>
          <p:cNvSpPr>
            <a:spLocks noGrp="1"/>
          </p:cNvSpPr>
          <p:nvPr>
            <p:ph type="ctrTitle" hasCustomPrompt="1"/>
          </p:nvPr>
        </p:nvSpPr>
        <p:spPr>
          <a:xfrm>
            <a:off x="359229" y="516835"/>
            <a:ext cx="11470820" cy="2602580"/>
          </a:xfrm>
        </p:spPr>
        <p:txBody>
          <a:bodyPr anchor="b">
            <a:normAutofit/>
          </a:bodyPr>
          <a:lstStyle>
            <a:lvl1pPr algn="l">
              <a:lnSpc>
                <a:spcPct val="80000"/>
              </a:lnSpc>
              <a:defRPr sz="9000">
                <a:solidFill>
                  <a:schemeClr val="bg1"/>
                </a:solidFill>
              </a:defRPr>
            </a:lvl1pPr>
          </a:lstStyle>
          <a:p>
            <a:r>
              <a:rPr lang="nl-NL" dirty="0"/>
              <a:t>TITEL PRESENTATIE</a:t>
            </a:r>
            <a:endParaRPr lang="nl-BE" dirty="0"/>
          </a:p>
        </p:txBody>
      </p:sp>
      <p:sp>
        <p:nvSpPr>
          <p:cNvPr id="10" name="Tijdelijke aanduiding voor tekst 16">
            <a:extLst>
              <a:ext uri="{FF2B5EF4-FFF2-40B4-BE49-F238E27FC236}">
                <a16:creationId xmlns:a16="http://schemas.microsoft.com/office/drawing/2014/main" id="{EF0CB24C-F0F3-112D-722C-CB050CFEEE63}"/>
              </a:ext>
            </a:extLst>
          </p:cNvPr>
          <p:cNvSpPr>
            <a:spLocks noGrp="1"/>
          </p:cNvSpPr>
          <p:nvPr>
            <p:ph type="body" sz="quarter" idx="10" hasCustomPrompt="1"/>
          </p:nvPr>
        </p:nvSpPr>
        <p:spPr>
          <a:xfrm>
            <a:off x="358775" y="3299131"/>
            <a:ext cx="7640237" cy="423942"/>
          </a:xfrm>
        </p:spPr>
        <p:txBody>
          <a:bodyPr>
            <a:normAutofit/>
          </a:bodyPr>
          <a:lstStyle>
            <a:lvl1pPr marL="0" indent="0">
              <a:buNone/>
              <a:defRPr sz="2000" cap="all" baseline="0">
                <a:solidFill>
                  <a:schemeClr val="bg1"/>
                </a:solidFill>
              </a:defRPr>
            </a:lvl1pPr>
          </a:lstStyle>
          <a:p>
            <a:pPr lvl="0"/>
            <a:r>
              <a:rPr lang="nl-NL" dirty="0"/>
              <a:t>Spreker</a:t>
            </a:r>
            <a:endParaRPr lang="nl-BE" dirty="0"/>
          </a:p>
        </p:txBody>
      </p:sp>
      <p:sp>
        <p:nvSpPr>
          <p:cNvPr id="12" name="Tijdelijke aanduiding voor tekst 18">
            <a:extLst>
              <a:ext uri="{FF2B5EF4-FFF2-40B4-BE49-F238E27FC236}">
                <a16:creationId xmlns:a16="http://schemas.microsoft.com/office/drawing/2014/main" id="{FA62773C-23ED-A5C5-FE79-A515B7E8C2C4}"/>
              </a:ext>
            </a:extLst>
          </p:cNvPr>
          <p:cNvSpPr>
            <a:spLocks noGrp="1"/>
          </p:cNvSpPr>
          <p:nvPr>
            <p:ph type="body" sz="quarter" idx="11"/>
          </p:nvPr>
        </p:nvSpPr>
        <p:spPr>
          <a:xfrm>
            <a:off x="8213697" y="3299131"/>
            <a:ext cx="3616352" cy="1359404"/>
          </a:xfrm>
        </p:spPr>
        <p:txBody>
          <a:bodyPr anchor="b" anchorCtr="0">
            <a:normAutofit/>
          </a:bodyPr>
          <a:lstStyle>
            <a:lvl1pPr marL="0" indent="0">
              <a:buNone/>
              <a:defRPr sz="1200">
                <a:solidFill>
                  <a:schemeClr val="bg1"/>
                </a:solidFill>
              </a:defRPr>
            </a:lvl1pPr>
          </a:lstStyle>
          <a:p>
            <a:pPr lvl="0"/>
            <a:r>
              <a:rPr lang="en-US"/>
              <a:t>Click to edit Master text styles</a:t>
            </a:r>
          </a:p>
        </p:txBody>
      </p:sp>
      <p:pic>
        <p:nvPicPr>
          <p:cNvPr id="3" name="Afbeelding 2" descr="Afbeelding met schermopname, cirkel, Graphics, ontwerp&#10;&#10;Automatisch gegenereerde beschrijving">
            <a:extLst>
              <a:ext uri="{FF2B5EF4-FFF2-40B4-BE49-F238E27FC236}">
                <a16:creationId xmlns:a16="http://schemas.microsoft.com/office/drawing/2014/main" id="{90AB9842-307B-F946-BD0B-2475EADB05D9}"/>
              </a:ext>
            </a:extLst>
          </p:cNvPr>
          <p:cNvPicPr>
            <a:picLocks noChangeAspect="1"/>
          </p:cNvPicPr>
          <p:nvPr userDrawn="1"/>
        </p:nvPicPr>
        <p:blipFill>
          <a:blip r:embed="rId6"/>
          <a:stretch>
            <a:fillRect/>
          </a:stretch>
        </p:blipFill>
        <p:spPr>
          <a:xfrm>
            <a:off x="6324232" y="5578997"/>
            <a:ext cx="1966516" cy="846893"/>
          </a:xfrm>
          <a:prstGeom prst="rect">
            <a:avLst/>
          </a:prstGeom>
        </p:spPr>
      </p:pic>
    </p:spTree>
    <p:extLst>
      <p:ext uri="{BB962C8B-B14F-4D97-AF65-F5344CB8AC3E}">
        <p14:creationId xmlns:p14="http://schemas.microsoft.com/office/powerpoint/2010/main" val="2967859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oudstafel">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4B8733F9-AA00-C97E-50A4-A5A04E297BEA}"/>
              </a:ext>
            </a:extLst>
          </p:cNvPr>
          <p:cNvSpPr/>
          <p:nvPr userDrawn="1"/>
        </p:nvSpPr>
        <p:spPr>
          <a:xfrm>
            <a:off x="0" y="0"/>
            <a:ext cx="10238014"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062C2230-BB13-DFF4-1AAC-8DF34056EE93}"/>
              </a:ext>
            </a:extLst>
          </p:cNvPr>
          <p:cNvSpPr>
            <a:spLocks noGrp="1"/>
          </p:cNvSpPr>
          <p:nvPr>
            <p:ph type="title" hasCustomPrompt="1"/>
          </p:nvPr>
        </p:nvSpPr>
        <p:spPr>
          <a:xfrm>
            <a:off x="359229" y="5393966"/>
            <a:ext cx="9384846" cy="1088118"/>
          </a:xfrm>
        </p:spPr>
        <p:txBody>
          <a:bodyPr>
            <a:noAutofit/>
          </a:bodyPr>
          <a:lstStyle>
            <a:lvl1pPr>
              <a:defRPr sz="8000" cap="all" baseline="0">
                <a:solidFill>
                  <a:schemeClr val="bg1"/>
                </a:solidFill>
              </a:defRPr>
            </a:lvl1pPr>
          </a:lstStyle>
          <a:p>
            <a:r>
              <a:rPr lang="nl-NL" dirty="0"/>
              <a:t>INHOUDSTAFEL</a:t>
            </a:r>
            <a:endParaRPr lang="nl-BE" dirty="0"/>
          </a:p>
        </p:txBody>
      </p:sp>
      <p:pic>
        <p:nvPicPr>
          <p:cNvPr id="9" name="Afbeelding 8" descr="Afbeelding met tekst, schermopname, Lettertype, ontwerp&#10;&#10;Automatisch gegenereerde beschrijving">
            <a:extLst>
              <a:ext uri="{FF2B5EF4-FFF2-40B4-BE49-F238E27FC236}">
                <a16:creationId xmlns:a16="http://schemas.microsoft.com/office/drawing/2014/main" id="{284FBCAA-DD46-F4F6-1966-1B83BA1A6E3D}"/>
              </a:ext>
            </a:extLst>
          </p:cNvPr>
          <p:cNvPicPr>
            <a:picLocks noChangeAspect="1"/>
          </p:cNvPicPr>
          <p:nvPr userDrawn="1"/>
        </p:nvPicPr>
        <p:blipFill>
          <a:blip r:embed="rId2"/>
          <a:stretch>
            <a:fillRect/>
          </a:stretch>
        </p:blipFill>
        <p:spPr>
          <a:xfrm>
            <a:off x="10411541" y="365125"/>
            <a:ext cx="1551855" cy="2198461"/>
          </a:xfrm>
          <a:prstGeom prst="rect">
            <a:avLst/>
          </a:prstGeom>
        </p:spPr>
      </p:pic>
      <p:sp>
        <p:nvSpPr>
          <p:cNvPr id="11" name="Tijdelijke aanduiding voor tekst 10">
            <a:extLst>
              <a:ext uri="{FF2B5EF4-FFF2-40B4-BE49-F238E27FC236}">
                <a16:creationId xmlns:a16="http://schemas.microsoft.com/office/drawing/2014/main" id="{1D9A4BC5-71A7-C19E-5F80-1BFC226759F8}"/>
              </a:ext>
            </a:extLst>
          </p:cNvPr>
          <p:cNvSpPr>
            <a:spLocks noGrp="1"/>
          </p:cNvSpPr>
          <p:nvPr>
            <p:ph type="body" sz="quarter" idx="11" hasCustomPrompt="1"/>
          </p:nvPr>
        </p:nvSpPr>
        <p:spPr>
          <a:xfrm>
            <a:off x="415925" y="542925"/>
            <a:ext cx="9328150" cy="4243029"/>
          </a:xfrm>
        </p:spPr>
        <p:txBody>
          <a:bodyPr>
            <a:normAutofit/>
          </a:bodyPr>
          <a:lstStyle>
            <a:lvl1pPr marL="742950" indent="-742950">
              <a:buClr>
                <a:schemeClr val="accent1">
                  <a:lumMod val="40000"/>
                  <a:lumOff val="60000"/>
                </a:schemeClr>
              </a:buClr>
              <a:buSzPct val="170000"/>
              <a:buFont typeface="+mj-lt"/>
              <a:buAutoNum type="arabicPeriod"/>
              <a:defRPr sz="4000" cap="all" baseline="0">
                <a:solidFill>
                  <a:schemeClr val="bg1"/>
                </a:solidFill>
                <a:latin typeface="Barlow Condensed Medium" pitchFamily="2" charset="77"/>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nl-NL" dirty="0"/>
              <a:t>Hoofdstuktitel</a:t>
            </a:r>
          </a:p>
          <a:p>
            <a:pPr lvl="0"/>
            <a:r>
              <a:rPr lang="nl-NL" dirty="0"/>
              <a:t>Hoofdstuktitel</a:t>
            </a:r>
          </a:p>
          <a:p>
            <a:pPr lvl="0"/>
            <a:r>
              <a:rPr lang="nl-NL" dirty="0"/>
              <a:t>Hoofdstuktitel</a:t>
            </a:r>
          </a:p>
          <a:p>
            <a:pPr lvl="0"/>
            <a:r>
              <a:rPr lang="nl-NL" dirty="0"/>
              <a:t>Hoofdstuktitel</a:t>
            </a:r>
            <a:endParaRPr lang="nl-BE" dirty="0"/>
          </a:p>
        </p:txBody>
      </p:sp>
      <p:pic>
        <p:nvPicPr>
          <p:cNvPr id="6" name="Afbeelding 5" descr="Afbeelding met Lettertype, Graphics, schermopname, ontwerp&#10;&#10;Automatisch gegenereerde beschrijving">
            <a:extLst>
              <a:ext uri="{FF2B5EF4-FFF2-40B4-BE49-F238E27FC236}">
                <a16:creationId xmlns:a16="http://schemas.microsoft.com/office/drawing/2014/main" id="{E8961987-01F8-5F26-9DCC-9E84FE29511E}"/>
              </a:ext>
            </a:extLst>
          </p:cNvPr>
          <p:cNvPicPr>
            <a:picLocks noChangeAspect="1"/>
          </p:cNvPicPr>
          <p:nvPr userDrawn="1"/>
        </p:nvPicPr>
        <p:blipFill>
          <a:blip r:embed="rId3"/>
          <a:stretch>
            <a:fillRect/>
          </a:stretch>
        </p:blipFill>
        <p:spPr>
          <a:xfrm>
            <a:off x="10293247" y="4766593"/>
            <a:ext cx="1323929" cy="1061641"/>
          </a:xfrm>
          <a:prstGeom prst="rect">
            <a:avLst/>
          </a:prstGeom>
        </p:spPr>
      </p:pic>
      <p:pic>
        <p:nvPicPr>
          <p:cNvPr id="7" name="Afbeelding 6" descr="Afbeelding met schermopname, cirkel, Graphics, ontwerp&#10;&#10;Automatisch gegenereerde beschrijving">
            <a:extLst>
              <a:ext uri="{FF2B5EF4-FFF2-40B4-BE49-F238E27FC236}">
                <a16:creationId xmlns:a16="http://schemas.microsoft.com/office/drawing/2014/main" id="{3F665E0C-B3A8-6C7D-2DF5-CCD7952C7E8F}"/>
              </a:ext>
            </a:extLst>
          </p:cNvPr>
          <p:cNvPicPr>
            <a:picLocks noChangeAspect="1"/>
          </p:cNvPicPr>
          <p:nvPr userDrawn="1"/>
        </p:nvPicPr>
        <p:blipFill>
          <a:blip r:embed="rId4"/>
          <a:stretch>
            <a:fillRect/>
          </a:stretch>
        </p:blipFill>
        <p:spPr>
          <a:xfrm>
            <a:off x="10529016" y="5828234"/>
            <a:ext cx="1440167" cy="620217"/>
          </a:xfrm>
          <a:prstGeom prst="rect">
            <a:avLst/>
          </a:prstGeom>
        </p:spPr>
      </p:pic>
    </p:spTree>
    <p:extLst>
      <p:ext uri="{BB962C8B-B14F-4D97-AF65-F5344CB8AC3E}">
        <p14:creationId xmlns:p14="http://schemas.microsoft.com/office/powerpoint/2010/main" val="1169142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Hoofdstuk">
    <p:spTree>
      <p:nvGrpSpPr>
        <p:cNvPr id="1" name=""/>
        <p:cNvGrpSpPr/>
        <p:nvPr/>
      </p:nvGrpSpPr>
      <p:grpSpPr>
        <a:xfrm>
          <a:off x="0" y="0"/>
          <a:ext cx="0" cy="0"/>
          <a:chOff x="0" y="0"/>
          <a:chExt cx="0" cy="0"/>
        </a:xfrm>
      </p:grpSpPr>
      <p:pic>
        <p:nvPicPr>
          <p:cNvPr id="9" name="Afbeelding 8" descr="Afbeelding met schermopname, kunst&#10;&#10;Automatisch gegenereerde beschrijving">
            <a:extLst>
              <a:ext uri="{FF2B5EF4-FFF2-40B4-BE49-F238E27FC236}">
                <a16:creationId xmlns:a16="http://schemas.microsoft.com/office/drawing/2014/main" id="{EC28E14D-6598-135A-31BE-A45E192619A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FA2C061A-46B5-FCB3-2848-44F9B5924784}"/>
              </a:ext>
            </a:extLst>
          </p:cNvPr>
          <p:cNvSpPr>
            <a:spLocks noGrp="1"/>
          </p:cNvSpPr>
          <p:nvPr>
            <p:ph type="ctrTitle" hasCustomPrompt="1"/>
          </p:nvPr>
        </p:nvSpPr>
        <p:spPr>
          <a:xfrm>
            <a:off x="359229" y="830262"/>
            <a:ext cx="9144000" cy="2170545"/>
          </a:xfrm>
        </p:spPr>
        <p:txBody>
          <a:bodyPr anchor="b"/>
          <a:lstStyle>
            <a:lvl1pPr algn="l">
              <a:defRPr sz="6000">
                <a:solidFill>
                  <a:schemeClr val="bg1"/>
                </a:solidFill>
              </a:defRPr>
            </a:lvl1pPr>
          </a:lstStyle>
          <a:p>
            <a:r>
              <a:rPr lang="nl-NL" dirty="0"/>
              <a:t>HOOFSTUKTITEL</a:t>
            </a:r>
            <a:endParaRPr lang="nl-BE" dirty="0"/>
          </a:p>
        </p:txBody>
      </p:sp>
      <p:sp>
        <p:nvSpPr>
          <p:cNvPr id="3" name="Ondertitel 2">
            <a:extLst>
              <a:ext uri="{FF2B5EF4-FFF2-40B4-BE49-F238E27FC236}">
                <a16:creationId xmlns:a16="http://schemas.microsoft.com/office/drawing/2014/main" id="{E312917F-F123-3E70-70A5-8A321E65E3C6}"/>
              </a:ext>
            </a:extLst>
          </p:cNvPr>
          <p:cNvSpPr>
            <a:spLocks noGrp="1"/>
          </p:cNvSpPr>
          <p:nvPr>
            <p:ph type="subTitle" idx="1" hasCustomPrompt="1"/>
          </p:nvPr>
        </p:nvSpPr>
        <p:spPr>
          <a:xfrm>
            <a:off x="359229" y="4873625"/>
            <a:ext cx="9144000" cy="1655762"/>
          </a:xfrm>
        </p:spPr>
        <p:txBody>
          <a:bodyPr>
            <a:noAutofit/>
          </a:bodyPr>
          <a:lstStyle>
            <a:lvl1pPr marL="0" indent="0" algn="l">
              <a:buNone/>
              <a:defRPr sz="30000">
                <a:solidFill>
                  <a:schemeClr val="bg1"/>
                </a:solidFill>
                <a:latin typeface="Barlow Condensed Medium"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a:t>
            </a:r>
            <a:endParaRPr lang="nl-BE" dirty="0"/>
          </a:p>
        </p:txBody>
      </p:sp>
    </p:spTree>
    <p:extLst>
      <p:ext uri="{BB962C8B-B14F-4D97-AF65-F5344CB8AC3E}">
        <p14:creationId xmlns:p14="http://schemas.microsoft.com/office/powerpoint/2010/main" val="2591372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06B670B-BF74-2B01-58CE-3365F4C00319}"/>
              </a:ext>
            </a:extLst>
          </p:cNvPr>
          <p:cNvSpPr/>
          <p:nvPr userDrawn="1"/>
        </p:nvSpPr>
        <p:spPr>
          <a:xfrm>
            <a:off x="0" y="0"/>
            <a:ext cx="10238014" cy="685800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062C2230-BB13-DFF4-1AAC-8DF34056EE93}"/>
              </a:ext>
            </a:extLst>
          </p:cNvPr>
          <p:cNvSpPr>
            <a:spLocks noGrp="1"/>
          </p:cNvSpPr>
          <p:nvPr>
            <p:ph type="title" hasCustomPrompt="1"/>
          </p:nvPr>
        </p:nvSpPr>
        <p:spPr>
          <a:xfrm>
            <a:off x="359229" y="328971"/>
            <a:ext cx="9384846" cy="1088118"/>
          </a:xfrm>
        </p:spPr>
        <p:txBody>
          <a:bodyPr>
            <a:noAutofit/>
          </a:bodyPr>
          <a:lstStyle>
            <a:lvl1pPr>
              <a:defRPr sz="8000" cap="all" baseline="0"/>
            </a:lvl1pPr>
          </a:lstStyle>
          <a:p>
            <a:r>
              <a:rPr lang="nl-NL" dirty="0"/>
              <a:t>HOOFDTITEL</a:t>
            </a:r>
            <a:endParaRPr lang="nl-BE" dirty="0"/>
          </a:p>
        </p:txBody>
      </p:sp>
      <p:pic>
        <p:nvPicPr>
          <p:cNvPr id="9" name="Afbeelding 8" descr="Afbeelding met tekst, schermopname, Lettertype, ontwerp&#10;&#10;Automatisch gegenereerde beschrijving">
            <a:extLst>
              <a:ext uri="{FF2B5EF4-FFF2-40B4-BE49-F238E27FC236}">
                <a16:creationId xmlns:a16="http://schemas.microsoft.com/office/drawing/2014/main" id="{284FBCAA-DD46-F4F6-1966-1B83BA1A6E3D}"/>
              </a:ext>
            </a:extLst>
          </p:cNvPr>
          <p:cNvPicPr>
            <a:picLocks noChangeAspect="1"/>
          </p:cNvPicPr>
          <p:nvPr userDrawn="1"/>
        </p:nvPicPr>
        <p:blipFill>
          <a:blip r:embed="rId2"/>
          <a:stretch>
            <a:fillRect/>
          </a:stretch>
        </p:blipFill>
        <p:spPr>
          <a:xfrm>
            <a:off x="10411541" y="365125"/>
            <a:ext cx="1551855" cy="2198461"/>
          </a:xfrm>
          <a:prstGeom prst="rect">
            <a:avLst/>
          </a:prstGeom>
        </p:spPr>
      </p:pic>
      <p:sp>
        <p:nvSpPr>
          <p:cNvPr id="6" name="Tijdelijke aanduiding voor tekst 5">
            <a:extLst>
              <a:ext uri="{FF2B5EF4-FFF2-40B4-BE49-F238E27FC236}">
                <a16:creationId xmlns:a16="http://schemas.microsoft.com/office/drawing/2014/main" id="{B931E562-9469-5948-ABC7-22A758B7D04D}"/>
              </a:ext>
            </a:extLst>
          </p:cNvPr>
          <p:cNvSpPr>
            <a:spLocks noGrp="1"/>
          </p:cNvSpPr>
          <p:nvPr>
            <p:ph type="body" sz="quarter" idx="10" hasCustomPrompt="1"/>
          </p:nvPr>
        </p:nvSpPr>
        <p:spPr>
          <a:xfrm>
            <a:off x="415927" y="1394952"/>
            <a:ext cx="9328148" cy="653098"/>
          </a:xfrm>
        </p:spPr>
        <p:txBody>
          <a:bodyPr>
            <a:noAutofit/>
          </a:bodyPr>
          <a:lstStyle>
            <a:lvl1pPr marL="0" indent="0">
              <a:buNone/>
              <a:defRPr sz="3200" cap="none" baseline="0">
                <a:solidFill>
                  <a:schemeClr val="tx1"/>
                </a:solidFill>
                <a:latin typeface="Barlow Condensed Medium" pitchFamily="2" charset="77"/>
              </a:defRPr>
            </a:lvl1pPr>
          </a:lstStyle>
          <a:p>
            <a:pPr lvl="0"/>
            <a:r>
              <a:rPr lang="nl-BE" dirty="0"/>
              <a:t>Subtitel</a:t>
            </a:r>
          </a:p>
        </p:txBody>
      </p:sp>
      <p:sp>
        <p:nvSpPr>
          <p:cNvPr id="11" name="Tijdelijke aanduiding voor tekst 10">
            <a:extLst>
              <a:ext uri="{FF2B5EF4-FFF2-40B4-BE49-F238E27FC236}">
                <a16:creationId xmlns:a16="http://schemas.microsoft.com/office/drawing/2014/main" id="{1D9A4BC5-71A7-C19E-5F80-1BFC226759F8}"/>
              </a:ext>
            </a:extLst>
          </p:cNvPr>
          <p:cNvSpPr>
            <a:spLocks noGrp="1"/>
          </p:cNvSpPr>
          <p:nvPr>
            <p:ph type="body" sz="quarter" idx="11"/>
          </p:nvPr>
        </p:nvSpPr>
        <p:spPr>
          <a:xfrm>
            <a:off x="415925" y="2286000"/>
            <a:ext cx="9328150" cy="4243029"/>
          </a:xfrm>
        </p:spPr>
        <p:txBody>
          <a:bodyPr/>
          <a:lstStyle>
            <a:lvl1pPr marL="234000" indent="-234000">
              <a:buFont typeface="Arial" panose="020B0604020202020204" pitchFamily="34" charset="0"/>
              <a:buChar char="•"/>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cxnSp>
        <p:nvCxnSpPr>
          <p:cNvPr id="13" name="Rechte verbindingslijn 12">
            <a:extLst>
              <a:ext uri="{FF2B5EF4-FFF2-40B4-BE49-F238E27FC236}">
                <a16:creationId xmlns:a16="http://schemas.microsoft.com/office/drawing/2014/main" id="{0B58D4ED-0B12-9B41-E6FC-21F8A915D1FB}"/>
              </a:ext>
            </a:extLst>
          </p:cNvPr>
          <p:cNvCxnSpPr/>
          <p:nvPr userDrawn="1"/>
        </p:nvCxnSpPr>
        <p:spPr>
          <a:xfrm>
            <a:off x="542925" y="1991376"/>
            <a:ext cx="920115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 name="Afbeelding 4" descr="Afbeelding met Lettertype, Graphics, schermopname, ontwerp&#10;&#10;Automatisch gegenereerde beschrijving">
            <a:extLst>
              <a:ext uri="{FF2B5EF4-FFF2-40B4-BE49-F238E27FC236}">
                <a16:creationId xmlns:a16="http://schemas.microsoft.com/office/drawing/2014/main" id="{94016454-87A5-230E-FC5E-13083D8EAA36}"/>
              </a:ext>
            </a:extLst>
          </p:cNvPr>
          <p:cNvPicPr>
            <a:picLocks noChangeAspect="1"/>
          </p:cNvPicPr>
          <p:nvPr userDrawn="1"/>
        </p:nvPicPr>
        <p:blipFill>
          <a:blip r:embed="rId3"/>
          <a:stretch>
            <a:fillRect/>
          </a:stretch>
        </p:blipFill>
        <p:spPr>
          <a:xfrm>
            <a:off x="10293247" y="4766593"/>
            <a:ext cx="1323929" cy="1061641"/>
          </a:xfrm>
          <a:prstGeom prst="rect">
            <a:avLst/>
          </a:prstGeom>
        </p:spPr>
      </p:pic>
      <p:pic>
        <p:nvPicPr>
          <p:cNvPr id="4" name="Afbeelding 3" descr="Afbeelding met schermopname, cirkel, Graphics, ontwerp&#10;&#10;Automatisch gegenereerde beschrijving">
            <a:extLst>
              <a:ext uri="{FF2B5EF4-FFF2-40B4-BE49-F238E27FC236}">
                <a16:creationId xmlns:a16="http://schemas.microsoft.com/office/drawing/2014/main" id="{39E62829-34F6-9F5F-7FC0-D7D9C43089F7}"/>
              </a:ext>
            </a:extLst>
          </p:cNvPr>
          <p:cNvPicPr>
            <a:picLocks noChangeAspect="1"/>
          </p:cNvPicPr>
          <p:nvPr userDrawn="1"/>
        </p:nvPicPr>
        <p:blipFill>
          <a:blip r:embed="rId4"/>
          <a:stretch>
            <a:fillRect/>
          </a:stretch>
        </p:blipFill>
        <p:spPr>
          <a:xfrm>
            <a:off x="10529016" y="5828234"/>
            <a:ext cx="1440167" cy="620217"/>
          </a:xfrm>
          <a:prstGeom prst="rect">
            <a:avLst/>
          </a:prstGeom>
        </p:spPr>
      </p:pic>
    </p:spTree>
    <p:extLst>
      <p:ext uri="{BB962C8B-B14F-4D97-AF65-F5344CB8AC3E}">
        <p14:creationId xmlns:p14="http://schemas.microsoft.com/office/powerpoint/2010/main" val="1410166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ody_zonderlijn">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06B670B-BF74-2B01-58CE-3365F4C00319}"/>
              </a:ext>
            </a:extLst>
          </p:cNvPr>
          <p:cNvSpPr/>
          <p:nvPr userDrawn="1"/>
        </p:nvSpPr>
        <p:spPr>
          <a:xfrm>
            <a:off x="0" y="0"/>
            <a:ext cx="10238014" cy="685800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062C2230-BB13-DFF4-1AAC-8DF34056EE93}"/>
              </a:ext>
            </a:extLst>
          </p:cNvPr>
          <p:cNvSpPr>
            <a:spLocks noGrp="1"/>
          </p:cNvSpPr>
          <p:nvPr>
            <p:ph type="title" hasCustomPrompt="1"/>
          </p:nvPr>
        </p:nvSpPr>
        <p:spPr>
          <a:xfrm>
            <a:off x="359229" y="328971"/>
            <a:ext cx="9384846" cy="1088118"/>
          </a:xfrm>
        </p:spPr>
        <p:txBody>
          <a:bodyPr>
            <a:noAutofit/>
          </a:bodyPr>
          <a:lstStyle>
            <a:lvl1pPr>
              <a:defRPr sz="8000" cap="all" baseline="0"/>
            </a:lvl1pPr>
          </a:lstStyle>
          <a:p>
            <a:r>
              <a:rPr lang="nl-NL" dirty="0"/>
              <a:t>HOOFDTITEL</a:t>
            </a:r>
            <a:endParaRPr lang="nl-BE" dirty="0"/>
          </a:p>
        </p:txBody>
      </p:sp>
      <p:pic>
        <p:nvPicPr>
          <p:cNvPr id="9" name="Afbeelding 8" descr="Afbeelding met tekst, schermopname, Lettertype, ontwerp&#10;&#10;Automatisch gegenereerde beschrijving">
            <a:extLst>
              <a:ext uri="{FF2B5EF4-FFF2-40B4-BE49-F238E27FC236}">
                <a16:creationId xmlns:a16="http://schemas.microsoft.com/office/drawing/2014/main" id="{284FBCAA-DD46-F4F6-1966-1B83BA1A6E3D}"/>
              </a:ext>
            </a:extLst>
          </p:cNvPr>
          <p:cNvPicPr>
            <a:picLocks noChangeAspect="1"/>
          </p:cNvPicPr>
          <p:nvPr userDrawn="1"/>
        </p:nvPicPr>
        <p:blipFill>
          <a:blip r:embed="rId2"/>
          <a:stretch>
            <a:fillRect/>
          </a:stretch>
        </p:blipFill>
        <p:spPr>
          <a:xfrm>
            <a:off x="10411541" y="365125"/>
            <a:ext cx="1551855" cy="2198461"/>
          </a:xfrm>
          <a:prstGeom prst="rect">
            <a:avLst/>
          </a:prstGeom>
        </p:spPr>
      </p:pic>
      <p:sp>
        <p:nvSpPr>
          <p:cNvPr id="11" name="Tijdelijke aanduiding voor tekst 10">
            <a:extLst>
              <a:ext uri="{FF2B5EF4-FFF2-40B4-BE49-F238E27FC236}">
                <a16:creationId xmlns:a16="http://schemas.microsoft.com/office/drawing/2014/main" id="{1D9A4BC5-71A7-C19E-5F80-1BFC226759F8}"/>
              </a:ext>
            </a:extLst>
          </p:cNvPr>
          <p:cNvSpPr>
            <a:spLocks noGrp="1"/>
          </p:cNvSpPr>
          <p:nvPr>
            <p:ph type="body" sz="quarter" idx="11"/>
          </p:nvPr>
        </p:nvSpPr>
        <p:spPr>
          <a:xfrm>
            <a:off x="415925" y="2286000"/>
            <a:ext cx="9328150" cy="4243029"/>
          </a:xfrm>
        </p:spPr>
        <p:txBody>
          <a:bodyPr/>
          <a:lstStyle>
            <a:lvl1pPr marL="234000" indent="-234000">
              <a:buFont typeface="Arial" panose="020B0604020202020204" pitchFamily="34" charset="0"/>
              <a:buChar char="•"/>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3" name="Tijdelijke aanduiding voor tekst 5">
            <a:extLst>
              <a:ext uri="{FF2B5EF4-FFF2-40B4-BE49-F238E27FC236}">
                <a16:creationId xmlns:a16="http://schemas.microsoft.com/office/drawing/2014/main" id="{58DEAE8D-102A-5F6E-E3FD-A2CF114125FD}"/>
              </a:ext>
            </a:extLst>
          </p:cNvPr>
          <p:cNvSpPr>
            <a:spLocks noGrp="1"/>
          </p:cNvSpPr>
          <p:nvPr>
            <p:ph type="body" sz="quarter" idx="10" hasCustomPrompt="1"/>
          </p:nvPr>
        </p:nvSpPr>
        <p:spPr>
          <a:xfrm>
            <a:off x="415927" y="1394952"/>
            <a:ext cx="9328148" cy="653098"/>
          </a:xfrm>
        </p:spPr>
        <p:txBody>
          <a:bodyPr>
            <a:noAutofit/>
          </a:bodyPr>
          <a:lstStyle>
            <a:lvl1pPr marL="0" indent="0">
              <a:buNone/>
              <a:defRPr sz="3200" cap="none" baseline="0">
                <a:solidFill>
                  <a:schemeClr val="tx1"/>
                </a:solidFill>
                <a:latin typeface="Barlow Condensed Medium" pitchFamily="2" charset="77"/>
              </a:defRPr>
            </a:lvl1pPr>
          </a:lstStyle>
          <a:p>
            <a:pPr lvl="0"/>
            <a:r>
              <a:rPr lang="nl-BE" dirty="0"/>
              <a:t>Subtitel</a:t>
            </a:r>
          </a:p>
        </p:txBody>
      </p:sp>
      <p:pic>
        <p:nvPicPr>
          <p:cNvPr id="5" name="Afbeelding 4" descr="Afbeelding met Lettertype, Graphics, schermopname, ontwerp&#10;&#10;Automatisch gegenereerde beschrijving">
            <a:extLst>
              <a:ext uri="{FF2B5EF4-FFF2-40B4-BE49-F238E27FC236}">
                <a16:creationId xmlns:a16="http://schemas.microsoft.com/office/drawing/2014/main" id="{707D6E7A-EC16-4A73-B040-AB83D732E4F6}"/>
              </a:ext>
            </a:extLst>
          </p:cNvPr>
          <p:cNvPicPr>
            <a:picLocks noChangeAspect="1"/>
          </p:cNvPicPr>
          <p:nvPr userDrawn="1"/>
        </p:nvPicPr>
        <p:blipFill>
          <a:blip r:embed="rId3"/>
          <a:stretch>
            <a:fillRect/>
          </a:stretch>
        </p:blipFill>
        <p:spPr>
          <a:xfrm>
            <a:off x="10293247" y="4766593"/>
            <a:ext cx="1323929" cy="1061641"/>
          </a:xfrm>
          <a:prstGeom prst="rect">
            <a:avLst/>
          </a:prstGeom>
        </p:spPr>
      </p:pic>
      <p:pic>
        <p:nvPicPr>
          <p:cNvPr id="6" name="Afbeelding 5" descr="Afbeelding met schermopname, cirkel, Graphics, ontwerp&#10;&#10;Automatisch gegenereerde beschrijving">
            <a:extLst>
              <a:ext uri="{FF2B5EF4-FFF2-40B4-BE49-F238E27FC236}">
                <a16:creationId xmlns:a16="http://schemas.microsoft.com/office/drawing/2014/main" id="{71A34C7B-8F0B-FB42-E31A-C4F909C01329}"/>
              </a:ext>
            </a:extLst>
          </p:cNvPr>
          <p:cNvPicPr>
            <a:picLocks noChangeAspect="1"/>
          </p:cNvPicPr>
          <p:nvPr userDrawn="1"/>
        </p:nvPicPr>
        <p:blipFill>
          <a:blip r:embed="rId4"/>
          <a:stretch>
            <a:fillRect/>
          </a:stretch>
        </p:blipFill>
        <p:spPr>
          <a:xfrm>
            <a:off x="10529016" y="5828234"/>
            <a:ext cx="1440167" cy="620217"/>
          </a:xfrm>
          <a:prstGeom prst="rect">
            <a:avLst/>
          </a:prstGeom>
        </p:spPr>
      </p:pic>
    </p:spTree>
    <p:extLst>
      <p:ext uri="{BB962C8B-B14F-4D97-AF65-F5344CB8AC3E}">
        <p14:creationId xmlns:p14="http://schemas.microsoft.com/office/powerpoint/2010/main" val="703234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dy - 2 kolommen">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06B670B-BF74-2B01-58CE-3365F4C00319}"/>
              </a:ext>
            </a:extLst>
          </p:cNvPr>
          <p:cNvSpPr/>
          <p:nvPr userDrawn="1"/>
        </p:nvSpPr>
        <p:spPr>
          <a:xfrm>
            <a:off x="0" y="0"/>
            <a:ext cx="10238014" cy="685800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062C2230-BB13-DFF4-1AAC-8DF34056EE93}"/>
              </a:ext>
            </a:extLst>
          </p:cNvPr>
          <p:cNvSpPr>
            <a:spLocks noGrp="1"/>
          </p:cNvSpPr>
          <p:nvPr>
            <p:ph type="title" hasCustomPrompt="1"/>
          </p:nvPr>
        </p:nvSpPr>
        <p:spPr>
          <a:xfrm>
            <a:off x="359229" y="328971"/>
            <a:ext cx="9384846" cy="1088118"/>
          </a:xfrm>
        </p:spPr>
        <p:txBody>
          <a:bodyPr>
            <a:noAutofit/>
          </a:bodyPr>
          <a:lstStyle>
            <a:lvl1pPr>
              <a:defRPr sz="8000" cap="all" baseline="0"/>
            </a:lvl1pPr>
          </a:lstStyle>
          <a:p>
            <a:r>
              <a:rPr lang="nl-NL" dirty="0"/>
              <a:t>HOOFDTITEL</a:t>
            </a:r>
            <a:endParaRPr lang="nl-BE" dirty="0"/>
          </a:p>
        </p:txBody>
      </p:sp>
      <p:pic>
        <p:nvPicPr>
          <p:cNvPr id="9" name="Afbeelding 8" descr="Afbeelding met tekst, schermopname, Lettertype, ontwerp&#10;&#10;Automatisch gegenereerde beschrijving">
            <a:extLst>
              <a:ext uri="{FF2B5EF4-FFF2-40B4-BE49-F238E27FC236}">
                <a16:creationId xmlns:a16="http://schemas.microsoft.com/office/drawing/2014/main" id="{284FBCAA-DD46-F4F6-1966-1B83BA1A6E3D}"/>
              </a:ext>
            </a:extLst>
          </p:cNvPr>
          <p:cNvPicPr>
            <a:picLocks noChangeAspect="1"/>
          </p:cNvPicPr>
          <p:nvPr userDrawn="1"/>
        </p:nvPicPr>
        <p:blipFill>
          <a:blip r:embed="rId2"/>
          <a:stretch>
            <a:fillRect/>
          </a:stretch>
        </p:blipFill>
        <p:spPr>
          <a:xfrm>
            <a:off x="10411541" y="365125"/>
            <a:ext cx="1551855" cy="2198461"/>
          </a:xfrm>
          <a:prstGeom prst="rect">
            <a:avLst/>
          </a:prstGeom>
        </p:spPr>
      </p:pic>
      <p:sp>
        <p:nvSpPr>
          <p:cNvPr id="11" name="Tijdelijke aanduiding voor tekst 10">
            <a:extLst>
              <a:ext uri="{FF2B5EF4-FFF2-40B4-BE49-F238E27FC236}">
                <a16:creationId xmlns:a16="http://schemas.microsoft.com/office/drawing/2014/main" id="{1D9A4BC5-71A7-C19E-5F80-1BFC226759F8}"/>
              </a:ext>
            </a:extLst>
          </p:cNvPr>
          <p:cNvSpPr>
            <a:spLocks noGrp="1"/>
          </p:cNvSpPr>
          <p:nvPr>
            <p:ph type="body" sz="quarter" idx="11"/>
          </p:nvPr>
        </p:nvSpPr>
        <p:spPr>
          <a:xfrm>
            <a:off x="415925" y="2286000"/>
            <a:ext cx="9328150" cy="4243029"/>
          </a:xfrm>
        </p:spPr>
        <p:txBody>
          <a:bodyPr numCol="2" spcCol="144000">
            <a:normAutofit/>
          </a:bodyPr>
          <a:lstStyle>
            <a:lvl1pPr marL="0" indent="0">
              <a:buNone/>
              <a:defRPr sz="1400"/>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p:txBody>
      </p:sp>
      <p:cxnSp>
        <p:nvCxnSpPr>
          <p:cNvPr id="13" name="Rechte verbindingslijn 12">
            <a:extLst>
              <a:ext uri="{FF2B5EF4-FFF2-40B4-BE49-F238E27FC236}">
                <a16:creationId xmlns:a16="http://schemas.microsoft.com/office/drawing/2014/main" id="{0B58D4ED-0B12-9B41-E6FC-21F8A915D1FB}"/>
              </a:ext>
            </a:extLst>
          </p:cNvPr>
          <p:cNvCxnSpPr/>
          <p:nvPr userDrawn="1"/>
        </p:nvCxnSpPr>
        <p:spPr>
          <a:xfrm>
            <a:off x="542925" y="1991376"/>
            <a:ext cx="920115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Tijdelijke aanduiding voor tekst 5">
            <a:extLst>
              <a:ext uri="{FF2B5EF4-FFF2-40B4-BE49-F238E27FC236}">
                <a16:creationId xmlns:a16="http://schemas.microsoft.com/office/drawing/2014/main" id="{75C07D8A-4375-D07E-3391-F65945051F86}"/>
              </a:ext>
            </a:extLst>
          </p:cNvPr>
          <p:cNvSpPr>
            <a:spLocks noGrp="1"/>
          </p:cNvSpPr>
          <p:nvPr>
            <p:ph type="body" sz="quarter" idx="10" hasCustomPrompt="1"/>
          </p:nvPr>
        </p:nvSpPr>
        <p:spPr>
          <a:xfrm>
            <a:off x="415927" y="1394952"/>
            <a:ext cx="9328148" cy="653098"/>
          </a:xfrm>
        </p:spPr>
        <p:txBody>
          <a:bodyPr>
            <a:noAutofit/>
          </a:bodyPr>
          <a:lstStyle>
            <a:lvl1pPr marL="0" indent="0">
              <a:buNone/>
              <a:defRPr sz="3200" cap="none" baseline="0">
                <a:solidFill>
                  <a:schemeClr val="tx1"/>
                </a:solidFill>
                <a:latin typeface="Barlow Condensed Medium" pitchFamily="2" charset="77"/>
              </a:defRPr>
            </a:lvl1pPr>
          </a:lstStyle>
          <a:p>
            <a:pPr lvl="0"/>
            <a:r>
              <a:rPr lang="nl-BE" dirty="0"/>
              <a:t>Subtitel</a:t>
            </a:r>
          </a:p>
        </p:txBody>
      </p:sp>
      <p:pic>
        <p:nvPicPr>
          <p:cNvPr id="5" name="Afbeelding 4" descr="Afbeelding met Lettertype, Graphics, schermopname, ontwerp&#10;&#10;Automatisch gegenereerde beschrijving">
            <a:extLst>
              <a:ext uri="{FF2B5EF4-FFF2-40B4-BE49-F238E27FC236}">
                <a16:creationId xmlns:a16="http://schemas.microsoft.com/office/drawing/2014/main" id="{4223EE6A-99CE-43E6-8BB7-F74CC7D71583}"/>
              </a:ext>
            </a:extLst>
          </p:cNvPr>
          <p:cNvPicPr>
            <a:picLocks noChangeAspect="1"/>
          </p:cNvPicPr>
          <p:nvPr userDrawn="1"/>
        </p:nvPicPr>
        <p:blipFill>
          <a:blip r:embed="rId3"/>
          <a:stretch>
            <a:fillRect/>
          </a:stretch>
        </p:blipFill>
        <p:spPr>
          <a:xfrm>
            <a:off x="10293247" y="4766593"/>
            <a:ext cx="1323929" cy="1061641"/>
          </a:xfrm>
          <a:prstGeom prst="rect">
            <a:avLst/>
          </a:prstGeom>
        </p:spPr>
      </p:pic>
      <p:pic>
        <p:nvPicPr>
          <p:cNvPr id="6" name="Afbeelding 5" descr="Afbeelding met schermopname, cirkel, Graphics, ontwerp&#10;&#10;Automatisch gegenereerde beschrijving">
            <a:extLst>
              <a:ext uri="{FF2B5EF4-FFF2-40B4-BE49-F238E27FC236}">
                <a16:creationId xmlns:a16="http://schemas.microsoft.com/office/drawing/2014/main" id="{84FE3DE6-6E6F-639D-10BD-BE8B17143F8A}"/>
              </a:ext>
            </a:extLst>
          </p:cNvPr>
          <p:cNvPicPr>
            <a:picLocks noChangeAspect="1"/>
          </p:cNvPicPr>
          <p:nvPr userDrawn="1"/>
        </p:nvPicPr>
        <p:blipFill>
          <a:blip r:embed="rId4"/>
          <a:stretch>
            <a:fillRect/>
          </a:stretch>
        </p:blipFill>
        <p:spPr>
          <a:xfrm>
            <a:off x="10529016" y="5828234"/>
            <a:ext cx="1440167" cy="620217"/>
          </a:xfrm>
          <a:prstGeom prst="rect">
            <a:avLst/>
          </a:prstGeom>
        </p:spPr>
      </p:pic>
    </p:spTree>
    <p:extLst>
      <p:ext uri="{BB962C8B-B14F-4D97-AF65-F5344CB8AC3E}">
        <p14:creationId xmlns:p14="http://schemas.microsoft.com/office/powerpoint/2010/main" val="2823037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dy - 2 kolommen_zonderlijn">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06B670B-BF74-2B01-58CE-3365F4C00319}"/>
              </a:ext>
            </a:extLst>
          </p:cNvPr>
          <p:cNvSpPr/>
          <p:nvPr userDrawn="1"/>
        </p:nvSpPr>
        <p:spPr>
          <a:xfrm>
            <a:off x="0" y="0"/>
            <a:ext cx="10238014" cy="685800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062C2230-BB13-DFF4-1AAC-8DF34056EE93}"/>
              </a:ext>
            </a:extLst>
          </p:cNvPr>
          <p:cNvSpPr>
            <a:spLocks noGrp="1"/>
          </p:cNvSpPr>
          <p:nvPr>
            <p:ph type="title" hasCustomPrompt="1"/>
          </p:nvPr>
        </p:nvSpPr>
        <p:spPr>
          <a:xfrm>
            <a:off x="359229" y="328971"/>
            <a:ext cx="9384846" cy="1088118"/>
          </a:xfrm>
        </p:spPr>
        <p:txBody>
          <a:bodyPr>
            <a:noAutofit/>
          </a:bodyPr>
          <a:lstStyle>
            <a:lvl1pPr>
              <a:defRPr sz="8000" cap="all" baseline="0"/>
            </a:lvl1pPr>
          </a:lstStyle>
          <a:p>
            <a:r>
              <a:rPr lang="nl-NL" dirty="0"/>
              <a:t>HOOFDTITEL</a:t>
            </a:r>
            <a:endParaRPr lang="nl-BE" dirty="0"/>
          </a:p>
        </p:txBody>
      </p:sp>
      <p:pic>
        <p:nvPicPr>
          <p:cNvPr id="9" name="Afbeelding 8" descr="Afbeelding met tekst, schermopname, Lettertype, ontwerp&#10;&#10;Automatisch gegenereerde beschrijving">
            <a:extLst>
              <a:ext uri="{FF2B5EF4-FFF2-40B4-BE49-F238E27FC236}">
                <a16:creationId xmlns:a16="http://schemas.microsoft.com/office/drawing/2014/main" id="{284FBCAA-DD46-F4F6-1966-1B83BA1A6E3D}"/>
              </a:ext>
            </a:extLst>
          </p:cNvPr>
          <p:cNvPicPr>
            <a:picLocks noChangeAspect="1"/>
          </p:cNvPicPr>
          <p:nvPr userDrawn="1"/>
        </p:nvPicPr>
        <p:blipFill>
          <a:blip r:embed="rId2"/>
          <a:stretch>
            <a:fillRect/>
          </a:stretch>
        </p:blipFill>
        <p:spPr>
          <a:xfrm>
            <a:off x="10411541" y="365125"/>
            <a:ext cx="1551855" cy="2198461"/>
          </a:xfrm>
          <a:prstGeom prst="rect">
            <a:avLst/>
          </a:prstGeom>
        </p:spPr>
      </p:pic>
      <p:sp>
        <p:nvSpPr>
          <p:cNvPr id="11" name="Tijdelijke aanduiding voor tekst 10">
            <a:extLst>
              <a:ext uri="{FF2B5EF4-FFF2-40B4-BE49-F238E27FC236}">
                <a16:creationId xmlns:a16="http://schemas.microsoft.com/office/drawing/2014/main" id="{1D9A4BC5-71A7-C19E-5F80-1BFC226759F8}"/>
              </a:ext>
            </a:extLst>
          </p:cNvPr>
          <p:cNvSpPr>
            <a:spLocks noGrp="1"/>
          </p:cNvSpPr>
          <p:nvPr>
            <p:ph type="body" sz="quarter" idx="11"/>
          </p:nvPr>
        </p:nvSpPr>
        <p:spPr>
          <a:xfrm>
            <a:off x="415925" y="2286000"/>
            <a:ext cx="9328150" cy="4243029"/>
          </a:xfrm>
        </p:spPr>
        <p:txBody>
          <a:bodyPr numCol="2" spcCol="144000">
            <a:normAutofit/>
          </a:bodyPr>
          <a:lstStyle>
            <a:lvl1pPr marL="0" indent="0">
              <a:buNone/>
              <a:defRPr sz="1400"/>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p:txBody>
      </p:sp>
      <p:sp>
        <p:nvSpPr>
          <p:cNvPr id="3" name="Tijdelijke aanduiding voor tekst 5">
            <a:extLst>
              <a:ext uri="{FF2B5EF4-FFF2-40B4-BE49-F238E27FC236}">
                <a16:creationId xmlns:a16="http://schemas.microsoft.com/office/drawing/2014/main" id="{D106ADEA-E12B-B6FA-E542-036912B692F4}"/>
              </a:ext>
            </a:extLst>
          </p:cNvPr>
          <p:cNvSpPr>
            <a:spLocks noGrp="1"/>
          </p:cNvSpPr>
          <p:nvPr>
            <p:ph type="body" sz="quarter" idx="10" hasCustomPrompt="1"/>
          </p:nvPr>
        </p:nvSpPr>
        <p:spPr>
          <a:xfrm>
            <a:off x="415927" y="1394952"/>
            <a:ext cx="9328148" cy="653098"/>
          </a:xfrm>
        </p:spPr>
        <p:txBody>
          <a:bodyPr>
            <a:noAutofit/>
          </a:bodyPr>
          <a:lstStyle>
            <a:lvl1pPr marL="0" indent="0">
              <a:buNone/>
              <a:defRPr sz="3200" cap="none" baseline="0">
                <a:solidFill>
                  <a:schemeClr val="tx1"/>
                </a:solidFill>
                <a:latin typeface="Barlow Condensed Medium" pitchFamily="2" charset="77"/>
              </a:defRPr>
            </a:lvl1pPr>
          </a:lstStyle>
          <a:p>
            <a:pPr lvl="0"/>
            <a:r>
              <a:rPr lang="nl-BE" dirty="0"/>
              <a:t>Subtitel</a:t>
            </a:r>
          </a:p>
        </p:txBody>
      </p:sp>
      <p:pic>
        <p:nvPicPr>
          <p:cNvPr id="5" name="Afbeelding 4" descr="Afbeelding met Lettertype, Graphics, schermopname, ontwerp&#10;&#10;Automatisch gegenereerde beschrijving">
            <a:extLst>
              <a:ext uri="{FF2B5EF4-FFF2-40B4-BE49-F238E27FC236}">
                <a16:creationId xmlns:a16="http://schemas.microsoft.com/office/drawing/2014/main" id="{0735EE56-BAC2-7108-60FB-E64072DB27D8}"/>
              </a:ext>
            </a:extLst>
          </p:cNvPr>
          <p:cNvPicPr>
            <a:picLocks noChangeAspect="1"/>
          </p:cNvPicPr>
          <p:nvPr userDrawn="1"/>
        </p:nvPicPr>
        <p:blipFill>
          <a:blip r:embed="rId3"/>
          <a:stretch>
            <a:fillRect/>
          </a:stretch>
        </p:blipFill>
        <p:spPr>
          <a:xfrm>
            <a:off x="10293247" y="4766593"/>
            <a:ext cx="1323929" cy="1061641"/>
          </a:xfrm>
          <a:prstGeom prst="rect">
            <a:avLst/>
          </a:prstGeom>
        </p:spPr>
      </p:pic>
      <p:pic>
        <p:nvPicPr>
          <p:cNvPr id="6" name="Afbeelding 5" descr="Afbeelding met schermopname, cirkel, Graphics, ontwerp&#10;&#10;Automatisch gegenereerde beschrijving">
            <a:extLst>
              <a:ext uri="{FF2B5EF4-FFF2-40B4-BE49-F238E27FC236}">
                <a16:creationId xmlns:a16="http://schemas.microsoft.com/office/drawing/2014/main" id="{7C37F923-ECA5-78D4-B9E8-95134866E06D}"/>
              </a:ext>
            </a:extLst>
          </p:cNvPr>
          <p:cNvPicPr>
            <a:picLocks noChangeAspect="1"/>
          </p:cNvPicPr>
          <p:nvPr userDrawn="1"/>
        </p:nvPicPr>
        <p:blipFill>
          <a:blip r:embed="rId4"/>
          <a:stretch>
            <a:fillRect/>
          </a:stretch>
        </p:blipFill>
        <p:spPr>
          <a:xfrm>
            <a:off x="10529016" y="5828234"/>
            <a:ext cx="1440167" cy="620217"/>
          </a:xfrm>
          <a:prstGeom prst="rect">
            <a:avLst/>
          </a:prstGeom>
        </p:spPr>
      </p:pic>
    </p:spTree>
    <p:extLst>
      <p:ext uri="{BB962C8B-B14F-4D97-AF65-F5344CB8AC3E}">
        <p14:creationId xmlns:p14="http://schemas.microsoft.com/office/powerpoint/2010/main" val="936324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dy met quote">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06B670B-BF74-2B01-58CE-3365F4C00319}"/>
              </a:ext>
            </a:extLst>
          </p:cNvPr>
          <p:cNvSpPr/>
          <p:nvPr userDrawn="1"/>
        </p:nvSpPr>
        <p:spPr>
          <a:xfrm>
            <a:off x="0" y="1820"/>
            <a:ext cx="10238014" cy="685800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062C2230-BB13-DFF4-1AAC-8DF34056EE93}"/>
              </a:ext>
            </a:extLst>
          </p:cNvPr>
          <p:cNvSpPr>
            <a:spLocks noGrp="1"/>
          </p:cNvSpPr>
          <p:nvPr>
            <p:ph type="title" hasCustomPrompt="1"/>
          </p:nvPr>
        </p:nvSpPr>
        <p:spPr>
          <a:xfrm>
            <a:off x="359229" y="328971"/>
            <a:ext cx="9384846" cy="1088118"/>
          </a:xfrm>
        </p:spPr>
        <p:txBody>
          <a:bodyPr>
            <a:noAutofit/>
          </a:bodyPr>
          <a:lstStyle>
            <a:lvl1pPr>
              <a:defRPr sz="8000" cap="all" baseline="0"/>
            </a:lvl1pPr>
          </a:lstStyle>
          <a:p>
            <a:r>
              <a:rPr lang="nl-NL" dirty="0"/>
              <a:t>HOOFDTITEL</a:t>
            </a:r>
            <a:endParaRPr lang="nl-BE" dirty="0"/>
          </a:p>
        </p:txBody>
      </p:sp>
      <p:pic>
        <p:nvPicPr>
          <p:cNvPr id="9" name="Afbeelding 8" descr="Afbeelding met tekst, schermopname, Lettertype, ontwerp&#10;&#10;Automatisch gegenereerde beschrijving">
            <a:extLst>
              <a:ext uri="{FF2B5EF4-FFF2-40B4-BE49-F238E27FC236}">
                <a16:creationId xmlns:a16="http://schemas.microsoft.com/office/drawing/2014/main" id="{284FBCAA-DD46-F4F6-1966-1B83BA1A6E3D}"/>
              </a:ext>
            </a:extLst>
          </p:cNvPr>
          <p:cNvPicPr>
            <a:picLocks noChangeAspect="1"/>
          </p:cNvPicPr>
          <p:nvPr userDrawn="1"/>
        </p:nvPicPr>
        <p:blipFill>
          <a:blip r:embed="rId2"/>
          <a:stretch>
            <a:fillRect/>
          </a:stretch>
        </p:blipFill>
        <p:spPr>
          <a:xfrm>
            <a:off x="10411541" y="365125"/>
            <a:ext cx="1551855" cy="2198461"/>
          </a:xfrm>
          <a:prstGeom prst="rect">
            <a:avLst/>
          </a:prstGeom>
        </p:spPr>
      </p:pic>
      <p:sp>
        <p:nvSpPr>
          <p:cNvPr id="11" name="Tijdelijke aanduiding voor tekst 10">
            <a:extLst>
              <a:ext uri="{FF2B5EF4-FFF2-40B4-BE49-F238E27FC236}">
                <a16:creationId xmlns:a16="http://schemas.microsoft.com/office/drawing/2014/main" id="{1D9A4BC5-71A7-C19E-5F80-1BFC226759F8}"/>
              </a:ext>
            </a:extLst>
          </p:cNvPr>
          <p:cNvSpPr>
            <a:spLocks noGrp="1"/>
          </p:cNvSpPr>
          <p:nvPr>
            <p:ph type="body" sz="quarter" idx="11"/>
          </p:nvPr>
        </p:nvSpPr>
        <p:spPr>
          <a:xfrm>
            <a:off x="415925" y="2286001"/>
            <a:ext cx="9328150" cy="2006982"/>
          </a:xfrm>
        </p:spPr>
        <p:txBody>
          <a:bodyPr/>
          <a:lstStyle>
            <a:lvl1pPr marL="234000" indent="-234000">
              <a:buFont typeface="Arial" panose="020B0604020202020204" pitchFamily="34" charset="0"/>
              <a:buChar char="•"/>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cxnSp>
        <p:nvCxnSpPr>
          <p:cNvPr id="13" name="Rechte verbindingslijn 12">
            <a:extLst>
              <a:ext uri="{FF2B5EF4-FFF2-40B4-BE49-F238E27FC236}">
                <a16:creationId xmlns:a16="http://schemas.microsoft.com/office/drawing/2014/main" id="{0B58D4ED-0B12-9B41-E6FC-21F8A915D1FB}"/>
              </a:ext>
            </a:extLst>
          </p:cNvPr>
          <p:cNvCxnSpPr/>
          <p:nvPr userDrawn="1"/>
        </p:nvCxnSpPr>
        <p:spPr>
          <a:xfrm>
            <a:off x="542925" y="1991376"/>
            <a:ext cx="920115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ijdelijke aanduiding voor tekst 3">
            <a:extLst>
              <a:ext uri="{FF2B5EF4-FFF2-40B4-BE49-F238E27FC236}">
                <a16:creationId xmlns:a16="http://schemas.microsoft.com/office/drawing/2014/main" id="{204B328D-5472-54AC-F508-CEA71304F3DF}"/>
              </a:ext>
            </a:extLst>
          </p:cNvPr>
          <p:cNvSpPr>
            <a:spLocks noGrp="1"/>
          </p:cNvSpPr>
          <p:nvPr>
            <p:ph type="body" sz="quarter" idx="12"/>
          </p:nvPr>
        </p:nvSpPr>
        <p:spPr>
          <a:xfrm>
            <a:off x="3043238" y="4592195"/>
            <a:ext cx="6700837" cy="2212272"/>
          </a:xfrm>
        </p:spPr>
        <p:txBody>
          <a:bodyPr>
            <a:normAutofit/>
          </a:bodyPr>
          <a:lstStyle>
            <a:lvl1pPr marL="0" indent="0">
              <a:buNone/>
              <a:defRPr sz="1800" i="1">
                <a:solidFill>
                  <a:schemeClr val="accent1"/>
                </a:solidFill>
              </a:defRPr>
            </a:lvl1pPr>
            <a:lvl2pPr>
              <a:defRPr i="1"/>
            </a:lvl2pPr>
            <a:lvl3pPr>
              <a:defRPr i="1"/>
            </a:lvl3pPr>
            <a:lvl4pPr>
              <a:defRPr i="1"/>
            </a:lvl4pPr>
            <a:lvl5pPr>
              <a:defRPr i="1"/>
            </a:lvl5pPr>
          </a:lstStyle>
          <a:p>
            <a:pPr lvl="0"/>
            <a:r>
              <a:rPr lang="en-US"/>
              <a:t>Click to edit Master text styles</a:t>
            </a:r>
          </a:p>
        </p:txBody>
      </p:sp>
      <p:sp>
        <p:nvSpPr>
          <p:cNvPr id="19" name="Tijdelijke aanduiding voor tekst 5">
            <a:extLst>
              <a:ext uri="{FF2B5EF4-FFF2-40B4-BE49-F238E27FC236}">
                <a16:creationId xmlns:a16="http://schemas.microsoft.com/office/drawing/2014/main" id="{E3AD65D9-6FA9-E6A3-EC91-5121E1C87FDF}"/>
              </a:ext>
            </a:extLst>
          </p:cNvPr>
          <p:cNvSpPr>
            <a:spLocks noGrp="1"/>
          </p:cNvSpPr>
          <p:nvPr>
            <p:ph type="body" sz="quarter" idx="10" hasCustomPrompt="1"/>
          </p:nvPr>
        </p:nvSpPr>
        <p:spPr>
          <a:xfrm>
            <a:off x="415927" y="1394952"/>
            <a:ext cx="9328148" cy="653098"/>
          </a:xfrm>
        </p:spPr>
        <p:txBody>
          <a:bodyPr>
            <a:noAutofit/>
          </a:bodyPr>
          <a:lstStyle>
            <a:lvl1pPr marL="0" indent="0">
              <a:buNone/>
              <a:defRPr sz="3200" cap="none" baseline="0">
                <a:solidFill>
                  <a:schemeClr val="tx1"/>
                </a:solidFill>
                <a:latin typeface="Barlow Condensed Medium" pitchFamily="2" charset="77"/>
              </a:defRPr>
            </a:lvl1pPr>
          </a:lstStyle>
          <a:p>
            <a:pPr lvl="0"/>
            <a:r>
              <a:rPr lang="nl-BE" dirty="0"/>
              <a:t>Subtitel</a:t>
            </a:r>
          </a:p>
        </p:txBody>
      </p:sp>
      <p:pic>
        <p:nvPicPr>
          <p:cNvPr id="23" name="Afbeelding 22" descr="Afbeelding met Lettertype, Graphics, schermopname, ontwerp&#10;&#10;Automatisch gegenereerde beschrijving">
            <a:extLst>
              <a:ext uri="{FF2B5EF4-FFF2-40B4-BE49-F238E27FC236}">
                <a16:creationId xmlns:a16="http://schemas.microsoft.com/office/drawing/2014/main" id="{402D2DE1-1997-3607-5C1B-D0222A567256}"/>
              </a:ext>
            </a:extLst>
          </p:cNvPr>
          <p:cNvPicPr>
            <a:picLocks noChangeAspect="1"/>
          </p:cNvPicPr>
          <p:nvPr userDrawn="1"/>
        </p:nvPicPr>
        <p:blipFill>
          <a:blip r:embed="rId3"/>
          <a:stretch>
            <a:fillRect/>
          </a:stretch>
        </p:blipFill>
        <p:spPr>
          <a:xfrm>
            <a:off x="10293247" y="4766593"/>
            <a:ext cx="1323929" cy="1061641"/>
          </a:xfrm>
          <a:prstGeom prst="rect">
            <a:avLst/>
          </a:prstGeom>
        </p:spPr>
      </p:pic>
      <p:pic>
        <p:nvPicPr>
          <p:cNvPr id="3" name="Afbeelding 2" descr="Afbeelding met schermopname, cirkel, Graphics, ontwerp&#10;&#10;Automatisch gegenereerde beschrijving">
            <a:extLst>
              <a:ext uri="{FF2B5EF4-FFF2-40B4-BE49-F238E27FC236}">
                <a16:creationId xmlns:a16="http://schemas.microsoft.com/office/drawing/2014/main" id="{30027720-F7CA-D49C-3501-D694A6F6D5A2}"/>
              </a:ext>
            </a:extLst>
          </p:cNvPr>
          <p:cNvPicPr>
            <a:picLocks noChangeAspect="1"/>
          </p:cNvPicPr>
          <p:nvPr userDrawn="1"/>
        </p:nvPicPr>
        <p:blipFill>
          <a:blip r:embed="rId4"/>
          <a:stretch>
            <a:fillRect/>
          </a:stretch>
        </p:blipFill>
        <p:spPr>
          <a:xfrm>
            <a:off x="10529016" y="5828234"/>
            <a:ext cx="1440167" cy="620217"/>
          </a:xfrm>
          <a:prstGeom prst="rect">
            <a:avLst/>
          </a:prstGeom>
        </p:spPr>
      </p:pic>
    </p:spTree>
    <p:extLst>
      <p:ext uri="{BB962C8B-B14F-4D97-AF65-F5344CB8AC3E}">
        <p14:creationId xmlns:p14="http://schemas.microsoft.com/office/powerpoint/2010/main" val="1927853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2CDB2D67-1787-A5BF-B378-54BD9C95FD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4832247F-B009-267E-7C94-8329E4935A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624446573"/>
      </p:ext>
    </p:extLst>
  </p:cSld>
  <p:clrMap bg1="lt1" tx1="dk1" bg2="lt2" tx2="dk2" accent1="accent1" accent2="accent2" accent3="accent3" accent4="accent4" accent5="accent5" accent6="accent6" hlink="hlink" folHlink="folHlink"/>
  <p:sldLayoutIdLst>
    <p:sldLayoutId id="2147483663" r:id="rId1"/>
    <p:sldLayoutId id="2147483668" r:id="rId2"/>
    <p:sldLayoutId id="2147483664" r:id="rId3"/>
    <p:sldLayoutId id="2147483649" r:id="rId4"/>
    <p:sldLayoutId id="2147483650" r:id="rId5"/>
    <p:sldLayoutId id="2147483665" r:id="rId6"/>
    <p:sldLayoutId id="2147483661" r:id="rId7"/>
    <p:sldLayoutId id="2147483666" r:id="rId8"/>
    <p:sldLayoutId id="2147483660" r:id="rId9"/>
    <p:sldLayoutId id="2147483667" r:id="rId10"/>
    <p:sldLayoutId id="2147483669" r:id="rId11"/>
    <p:sldLayoutId id="2147483671" r:id="rId12"/>
    <p:sldLayoutId id="2147483662" r:id="rId13"/>
  </p:sldLayoutIdLst>
  <p:txStyles>
    <p:titleStyle>
      <a:lvl1pPr algn="l" defTabSz="914400" rtl="0" eaLnBrk="1" latinLnBrk="0" hangingPunct="1">
        <a:lnSpc>
          <a:spcPct val="90000"/>
        </a:lnSpc>
        <a:spcBef>
          <a:spcPct val="0"/>
        </a:spcBef>
        <a:buNone/>
        <a:defRPr sz="8000" kern="1200" cap="all" baseline="0">
          <a:solidFill>
            <a:schemeClr val="accent1"/>
          </a:solidFill>
          <a:latin typeface="Barlow Condensed Medium" pitchFamily="2" charset="77"/>
          <a:ea typeface="+mj-ea"/>
          <a:cs typeface="+mj-cs"/>
        </a:defRPr>
      </a:lvl1pPr>
    </p:titleStyle>
    <p:bodyStyle>
      <a:lvl1pPr marL="234900" indent="-234900" algn="l" defTabSz="914400" rtl="0" eaLnBrk="1" latinLnBrk="0" hangingPunct="1">
        <a:lnSpc>
          <a:spcPct val="120000"/>
        </a:lnSpc>
        <a:spcBef>
          <a:spcPts val="1000"/>
        </a:spcBef>
        <a:buClr>
          <a:schemeClr val="accent1"/>
        </a:buClr>
        <a:buFont typeface="Arial" panose="020B0604020202020204" pitchFamily="34" charset="0"/>
        <a:buChar char="•"/>
        <a:defRPr sz="2400" kern="1200" baseline="0">
          <a:solidFill>
            <a:schemeClr val="tx1"/>
          </a:solidFill>
          <a:latin typeface="Barlow" pitchFamily="2" charset="77"/>
          <a:ea typeface="+mn-ea"/>
          <a:cs typeface="+mn-cs"/>
        </a:defRPr>
      </a:lvl1pPr>
      <a:lvl2pPr marL="361800" indent="-228600" algn="l" defTabSz="914400" rtl="0" eaLnBrk="1" latinLnBrk="0" hangingPunct="1">
        <a:lnSpc>
          <a:spcPct val="120000"/>
        </a:lnSpc>
        <a:spcBef>
          <a:spcPts val="500"/>
        </a:spcBef>
        <a:buClr>
          <a:schemeClr val="accent1"/>
        </a:buClr>
        <a:buFont typeface="Arial" panose="020B0604020202020204" pitchFamily="34" charset="0"/>
        <a:buChar char="•"/>
        <a:defRPr sz="2000" kern="1200" baseline="0">
          <a:solidFill>
            <a:schemeClr val="tx1"/>
          </a:solidFill>
          <a:latin typeface="Barlow" pitchFamily="2" charset="77"/>
          <a:ea typeface="+mn-ea"/>
          <a:cs typeface="+mn-cs"/>
        </a:defRPr>
      </a:lvl2pPr>
      <a:lvl3pPr marL="567000" indent="-228600" algn="l" defTabSz="914400" rtl="0" eaLnBrk="1" latinLnBrk="0" hangingPunct="1">
        <a:lnSpc>
          <a:spcPct val="120000"/>
        </a:lnSpc>
        <a:spcBef>
          <a:spcPts val="500"/>
        </a:spcBef>
        <a:buClr>
          <a:schemeClr val="accent1"/>
        </a:buClr>
        <a:buFont typeface="Arial" panose="020B0604020202020204" pitchFamily="34" charset="0"/>
        <a:buChar char="•"/>
        <a:defRPr sz="2000" kern="1200" baseline="0">
          <a:solidFill>
            <a:schemeClr val="tx1"/>
          </a:solidFill>
          <a:latin typeface="Barlow" pitchFamily="2" charset="77"/>
          <a:ea typeface="+mn-ea"/>
          <a:cs typeface="+mn-cs"/>
        </a:defRPr>
      </a:lvl3pPr>
      <a:lvl4pPr marL="808200" indent="-228600" algn="l" defTabSz="914400" rtl="0" eaLnBrk="1" latinLnBrk="0" hangingPunct="1">
        <a:lnSpc>
          <a:spcPct val="120000"/>
        </a:lnSpc>
        <a:spcBef>
          <a:spcPts val="500"/>
        </a:spcBef>
        <a:buClr>
          <a:schemeClr val="accent1"/>
        </a:buClr>
        <a:buFont typeface="Arial" panose="020B0604020202020204" pitchFamily="34" charset="0"/>
        <a:buChar char="•"/>
        <a:defRPr sz="1800" kern="1200" baseline="0">
          <a:solidFill>
            <a:schemeClr val="tx1"/>
          </a:solidFill>
          <a:latin typeface="Barlow" pitchFamily="2" charset="77"/>
          <a:ea typeface="+mn-ea"/>
          <a:cs typeface="+mn-cs"/>
        </a:defRPr>
      </a:lvl4pPr>
      <a:lvl5pPr marL="1229400" indent="-228600" algn="l" defTabSz="914400" rtl="0" eaLnBrk="1" latinLnBrk="0" hangingPunct="1">
        <a:lnSpc>
          <a:spcPct val="120000"/>
        </a:lnSpc>
        <a:spcBef>
          <a:spcPts val="500"/>
        </a:spcBef>
        <a:buClr>
          <a:schemeClr val="accent1"/>
        </a:buClr>
        <a:buFont typeface="Arial" panose="020B0604020202020204" pitchFamily="34" charset="0"/>
        <a:buChar char="•"/>
        <a:defRPr sz="1800" kern="1200" baseline="0">
          <a:solidFill>
            <a:schemeClr val="tx1"/>
          </a:solidFill>
          <a:latin typeface="Barlow"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hyperlink" Target="https://posit.co/download/rstudio-desktop/"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3.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48.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182719F-B376-5E4F-AD0D-41414D4FF57E}"/>
              </a:ext>
            </a:extLst>
          </p:cNvPr>
          <p:cNvSpPr>
            <a:spLocks noGrp="1"/>
          </p:cNvSpPr>
          <p:nvPr>
            <p:ph type="ctrTitle"/>
          </p:nvPr>
        </p:nvSpPr>
        <p:spPr>
          <a:xfrm>
            <a:off x="359229" y="516835"/>
            <a:ext cx="11470820" cy="2602580"/>
          </a:xfrm>
        </p:spPr>
        <p:txBody>
          <a:bodyPr>
            <a:normAutofit/>
          </a:bodyPr>
          <a:lstStyle/>
          <a:p>
            <a:r>
              <a:rPr lang="nl-BE" dirty="0"/>
              <a:t>Inleiding R &amp; Rstudio</a:t>
            </a:r>
          </a:p>
        </p:txBody>
      </p:sp>
      <p:sp>
        <p:nvSpPr>
          <p:cNvPr id="5" name="Tijdelijke aanduiding voor tekst 4">
            <a:extLst>
              <a:ext uri="{FF2B5EF4-FFF2-40B4-BE49-F238E27FC236}">
                <a16:creationId xmlns:a16="http://schemas.microsoft.com/office/drawing/2014/main" id="{BFEC07C1-2478-5688-42FD-8EDB3BF4BF48}"/>
              </a:ext>
            </a:extLst>
          </p:cNvPr>
          <p:cNvSpPr>
            <a:spLocks noGrp="1"/>
          </p:cNvSpPr>
          <p:nvPr>
            <p:ph type="body" sz="quarter" idx="10"/>
          </p:nvPr>
        </p:nvSpPr>
        <p:spPr>
          <a:xfrm>
            <a:off x="358775" y="3298825"/>
            <a:ext cx="7640638" cy="1032015"/>
          </a:xfrm>
        </p:spPr>
        <p:txBody>
          <a:bodyPr>
            <a:normAutofit/>
          </a:bodyPr>
          <a:lstStyle/>
          <a:p>
            <a:r>
              <a:rPr lang="nl-BE" dirty="0"/>
              <a:t>Robin </a:t>
            </a:r>
            <a:r>
              <a:rPr lang="nl-BE" dirty="0" err="1"/>
              <a:t>khalfa</a:t>
            </a:r>
            <a:r>
              <a:rPr lang="nl-BE" dirty="0"/>
              <a:t> – onderzoeker </a:t>
            </a:r>
            <a:r>
              <a:rPr lang="nl-BE" dirty="0" err="1"/>
              <a:t>bigdatpol</a:t>
            </a:r>
            <a:endParaRPr lang="nl-BE" dirty="0"/>
          </a:p>
          <a:p>
            <a:r>
              <a:rPr lang="nl-BE" dirty="0"/>
              <a:t>Prof. Dr. Wim Hardyns - ERC Consolidator Grantee</a:t>
            </a:r>
          </a:p>
          <a:p>
            <a:endParaRPr lang="nl-BE" dirty="0"/>
          </a:p>
          <a:p>
            <a:endParaRPr lang="nl-BE" dirty="0"/>
          </a:p>
          <a:p>
            <a:endParaRPr lang="nl-BE" dirty="0"/>
          </a:p>
          <a:p>
            <a:endParaRPr lang="nl-BE" dirty="0"/>
          </a:p>
          <a:p>
            <a:endParaRPr lang="nl-BE" dirty="0"/>
          </a:p>
          <a:p>
            <a:endParaRPr lang="nl-BE" dirty="0"/>
          </a:p>
          <a:p>
            <a:endParaRPr lang="nl-BE" dirty="0"/>
          </a:p>
          <a:p>
            <a:endParaRPr lang="nl-BE" dirty="0"/>
          </a:p>
        </p:txBody>
      </p:sp>
      <p:sp>
        <p:nvSpPr>
          <p:cNvPr id="6" name="Tijdelijke aanduiding voor tekst 5">
            <a:extLst>
              <a:ext uri="{FF2B5EF4-FFF2-40B4-BE49-F238E27FC236}">
                <a16:creationId xmlns:a16="http://schemas.microsoft.com/office/drawing/2014/main" id="{B2919C62-873A-BD3D-D0C0-A41284722524}"/>
              </a:ext>
            </a:extLst>
          </p:cNvPr>
          <p:cNvSpPr>
            <a:spLocks noGrp="1"/>
          </p:cNvSpPr>
          <p:nvPr>
            <p:ph type="body" sz="quarter" idx="11"/>
          </p:nvPr>
        </p:nvSpPr>
        <p:spPr>
          <a:xfrm>
            <a:off x="8213725" y="3298825"/>
            <a:ext cx="3616325" cy="1360488"/>
          </a:xfrm>
        </p:spPr>
        <p:txBody>
          <a:bodyPr>
            <a:normAutofit/>
          </a:bodyPr>
          <a:lstStyle/>
          <a:p>
            <a:r>
              <a:rPr lang="nl-BE" sz="1600" dirty="0"/>
              <a:t>Workshop SNA met R</a:t>
            </a:r>
          </a:p>
          <a:p>
            <a:r>
              <a:rPr lang="nl-BE" sz="1600" dirty="0"/>
              <a:t>Woerden, Nederland - 21/05/2025</a:t>
            </a:r>
          </a:p>
        </p:txBody>
      </p:sp>
    </p:spTree>
    <p:extLst>
      <p:ext uri="{BB962C8B-B14F-4D97-AF65-F5344CB8AC3E}">
        <p14:creationId xmlns:p14="http://schemas.microsoft.com/office/powerpoint/2010/main" val="3632975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D9F01-B73F-B6CD-6F39-35E2CC0CA7E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FCB9087-E5BB-CA8D-A70F-123762E4DD99}"/>
              </a:ext>
            </a:extLst>
          </p:cNvPr>
          <p:cNvSpPr>
            <a:spLocks noGrp="1"/>
          </p:cNvSpPr>
          <p:nvPr>
            <p:ph type="body" sz="quarter" idx="10"/>
          </p:nvPr>
        </p:nvSpPr>
        <p:spPr/>
        <p:txBody>
          <a:bodyPr/>
          <a:lstStyle/>
          <a:p>
            <a:r>
              <a:rPr lang="en-US" dirty="0"/>
              <a:t>RStudio </a:t>
            </a:r>
          </a:p>
        </p:txBody>
      </p:sp>
      <p:sp>
        <p:nvSpPr>
          <p:cNvPr id="7" name="Title 1">
            <a:extLst>
              <a:ext uri="{FF2B5EF4-FFF2-40B4-BE49-F238E27FC236}">
                <a16:creationId xmlns:a16="http://schemas.microsoft.com/office/drawing/2014/main" id="{5D8DD6CB-2A76-5E81-C006-41463531EE35}"/>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pic>
        <p:nvPicPr>
          <p:cNvPr id="3074" name="Picture 2" descr="How Car Engines Work | HowStuffWorks">
            <a:extLst>
              <a:ext uri="{FF2B5EF4-FFF2-40B4-BE49-F238E27FC236}">
                <a16:creationId xmlns:a16="http://schemas.microsoft.com/office/drawing/2014/main" id="{3EBAAEEB-84D2-1E75-3F75-F3CC35C6D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428" y="3595593"/>
            <a:ext cx="3594363" cy="201284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45 duizend car front inside rechtenvrije illustraties, stockfoto's en  -afbeeldingen | Shutterstock">
            <a:extLst>
              <a:ext uri="{FF2B5EF4-FFF2-40B4-BE49-F238E27FC236}">
                <a16:creationId xmlns:a16="http://schemas.microsoft.com/office/drawing/2014/main" id="{5B8A6DCA-2083-630C-3170-DC7E451CB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4105" y="3598257"/>
            <a:ext cx="3470211" cy="201017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35431607-1C21-9721-CDC0-D7791BDD4D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79675" y="2366679"/>
            <a:ext cx="1311867" cy="1016516"/>
          </a:xfrm>
          <a:prstGeom prst="rect">
            <a:avLst/>
          </a:prstGeom>
        </p:spPr>
      </p:pic>
      <p:pic>
        <p:nvPicPr>
          <p:cNvPr id="10" name="Graphic 9">
            <a:extLst>
              <a:ext uri="{FF2B5EF4-FFF2-40B4-BE49-F238E27FC236}">
                <a16:creationId xmlns:a16="http://schemas.microsoft.com/office/drawing/2014/main" id="{D6A06EC5-57DC-5370-CAB5-5C3A57CC66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49610" y="2265337"/>
            <a:ext cx="1219200" cy="1219200"/>
          </a:xfrm>
          <a:prstGeom prst="rect">
            <a:avLst/>
          </a:prstGeom>
        </p:spPr>
      </p:pic>
    </p:spTree>
    <p:extLst>
      <p:ext uri="{BB962C8B-B14F-4D97-AF65-F5344CB8AC3E}">
        <p14:creationId xmlns:p14="http://schemas.microsoft.com/office/powerpoint/2010/main" val="1312118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1D3DB-F6D4-F203-1313-87BB90F0FC2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9B3B698-12C2-64ED-B735-AD6AB880EC52}"/>
              </a:ext>
            </a:extLst>
          </p:cNvPr>
          <p:cNvSpPr>
            <a:spLocks noGrp="1"/>
          </p:cNvSpPr>
          <p:nvPr>
            <p:ph type="body" sz="quarter" idx="10"/>
          </p:nvPr>
        </p:nvSpPr>
        <p:spPr/>
        <p:txBody>
          <a:bodyPr/>
          <a:lstStyle/>
          <a:p>
            <a:r>
              <a:rPr lang="en-US" dirty="0" err="1"/>
              <a:t>Installatie</a:t>
            </a:r>
            <a:r>
              <a:rPr lang="en-US" dirty="0"/>
              <a:t> van </a:t>
            </a:r>
            <a:r>
              <a:rPr lang="en-US" dirty="0" err="1"/>
              <a:t>Rstudio</a:t>
            </a:r>
            <a:r>
              <a:rPr lang="en-US" dirty="0"/>
              <a:t> (</a:t>
            </a:r>
            <a:r>
              <a:rPr lang="en-US" dirty="0" err="1"/>
              <a:t>optioneel</a:t>
            </a:r>
            <a:r>
              <a:rPr lang="en-US" dirty="0"/>
              <a:t>)</a:t>
            </a:r>
          </a:p>
        </p:txBody>
      </p:sp>
      <p:sp>
        <p:nvSpPr>
          <p:cNvPr id="4" name="Text Placeholder 3">
            <a:extLst>
              <a:ext uri="{FF2B5EF4-FFF2-40B4-BE49-F238E27FC236}">
                <a16:creationId xmlns:a16="http://schemas.microsoft.com/office/drawing/2014/main" id="{C1DF4A29-FECC-57AE-CE53-B861C84941F6}"/>
              </a:ext>
            </a:extLst>
          </p:cNvPr>
          <p:cNvSpPr>
            <a:spLocks noGrp="1"/>
          </p:cNvSpPr>
          <p:nvPr>
            <p:ph type="body" sz="quarter" idx="11"/>
          </p:nvPr>
        </p:nvSpPr>
        <p:spPr/>
        <p:txBody>
          <a:bodyPr>
            <a:normAutofit/>
          </a:bodyPr>
          <a:lstStyle/>
          <a:p>
            <a:pPr marL="457200" indent="-457200">
              <a:buFont typeface="+mj-lt"/>
              <a:buAutoNum type="arabicPeriod"/>
            </a:pPr>
            <a:r>
              <a:rPr lang="en-US" dirty="0"/>
              <a:t>Ga </a:t>
            </a:r>
            <a:r>
              <a:rPr lang="en-US" dirty="0" err="1"/>
              <a:t>naar</a:t>
            </a:r>
            <a:r>
              <a:rPr lang="en-US" dirty="0"/>
              <a:t> </a:t>
            </a:r>
            <a:r>
              <a:rPr lang="en-US" dirty="0">
                <a:hlinkClick r:id="rId3"/>
              </a:rPr>
              <a:t>https://posit.co/download/rstudio-desktop/</a:t>
            </a:r>
            <a:r>
              <a:rPr lang="en-US" dirty="0"/>
              <a:t> </a:t>
            </a:r>
          </a:p>
          <a:p>
            <a:pPr marL="457200" indent="-457200">
              <a:buFont typeface="+mj-lt"/>
              <a:buAutoNum type="arabicPeriod"/>
            </a:pPr>
            <a:r>
              <a:rPr lang="en-US" dirty="0" err="1"/>
              <a:t>Klik</a:t>
            </a:r>
            <a:r>
              <a:rPr lang="en-US" dirty="0"/>
              <a:t> op download RStudio for Windows / macOS. </a:t>
            </a:r>
          </a:p>
          <a:p>
            <a:pPr marL="457200" indent="-457200">
              <a:buFont typeface="+mj-lt"/>
              <a:buAutoNum type="arabicPeriod"/>
            </a:pPr>
            <a:r>
              <a:rPr lang="nl-NL" sz="2400" dirty="0"/>
              <a:t>Volg de installatie-instructies </a:t>
            </a:r>
          </a:p>
          <a:p>
            <a:pPr marL="457200" indent="-457200">
              <a:buFont typeface="+mj-lt"/>
              <a:buAutoNum type="arabicPeriod"/>
            </a:pPr>
            <a:r>
              <a:rPr lang="en-US" dirty="0"/>
              <a:t>Open </a:t>
            </a:r>
            <a:r>
              <a:rPr lang="en-US" dirty="0" err="1"/>
              <a:t>Rstudio</a:t>
            </a:r>
            <a:r>
              <a:rPr lang="en-US" dirty="0"/>
              <a:t> </a:t>
            </a:r>
          </a:p>
          <a:p>
            <a:pPr marL="457200" indent="-457200">
              <a:buFont typeface="+mj-lt"/>
              <a:buAutoNum type="arabicPeriod"/>
            </a:pPr>
            <a:r>
              <a:rPr lang="en-US" dirty="0" err="1"/>
              <a:t>Selecteer</a:t>
            </a:r>
            <a:r>
              <a:rPr lang="en-US" dirty="0"/>
              <a:t> de </a:t>
            </a:r>
            <a:r>
              <a:rPr lang="en-US" dirty="0" err="1"/>
              <a:t>gewenste</a:t>
            </a:r>
            <a:r>
              <a:rPr lang="en-US" dirty="0"/>
              <a:t> </a:t>
            </a:r>
            <a:r>
              <a:rPr lang="en-US" dirty="0" err="1"/>
              <a:t>versie</a:t>
            </a:r>
            <a:endParaRPr lang="en-US" dirty="0"/>
          </a:p>
          <a:p>
            <a:pPr marL="457200" indent="-457200">
              <a:buFont typeface="+mj-lt"/>
              <a:buAutoNum type="arabicPeriod"/>
            </a:pPr>
            <a:r>
              <a:rPr lang="nl-NL" dirty="0"/>
              <a:t>Als alles geïnstalleerd is, kun je controleren of alles werkt door </a:t>
            </a:r>
            <a:r>
              <a:rPr lang="nl-NL" dirty="0" err="1"/>
              <a:t>RStudio</a:t>
            </a:r>
            <a:r>
              <a:rPr lang="nl-NL" dirty="0"/>
              <a:t> op te starten (</a:t>
            </a:r>
            <a:r>
              <a:rPr lang="nl-NL" dirty="0" err="1"/>
              <a:t>recall</a:t>
            </a:r>
            <a:r>
              <a:rPr lang="nl-NL" dirty="0"/>
              <a:t>: je hoeft R niet ook op te starten, alleen </a:t>
            </a:r>
            <a:r>
              <a:rPr lang="nl-NL" dirty="0" err="1"/>
              <a:t>RStudio</a:t>
            </a:r>
            <a:r>
              <a:rPr lang="nl-NL" dirty="0"/>
              <a:t>)</a:t>
            </a:r>
            <a:endParaRPr lang="en-US" dirty="0"/>
          </a:p>
        </p:txBody>
      </p:sp>
      <p:sp>
        <p:nvSpPr>
          <p:cNvPr id="7" name="Title 1">
            <a:extLst>
              <a:ext uri="{FF2B5EF4-FFF2-40B4-BE49-F238E27FC236}">
                <a16:creationId xmlns:a16="http://schemas.microsoft.com/office/drawing/2014/main" id="{4BC85159-F35F-E11D-A6C1-82D5186E0B90}"/>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spTree>
    <p:extLst>
      <p:ext uri="{BB962C8B-B14F-4D97-AF65-F5344CB8AC3E}">
        <p14:creationId xmlns:p14="http://schemas.microsoft.com/office/powerpoint/2010/main" val="966292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BA740-6B71-4313-0DBA-279F36C4912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DFFCBE1-C826-3627-C42F-71CFCD3ED819}"/>
              </a:ext>
            </a:extLst>
          </p:cNvPr>
          <p:cNvSpPr>
            <a:spLocks noGrp="1"/>
          </p:cNvSpPr>
          <p:nvPr>
            <p:ph type="body" sz="quarter" idx="10"/>
          </p:nvPr>
        </p:nvSpPr>
        <p:spPr/>
        <p:txBody>
          <a:bodyPr/>
          <a:lstStyle/>
          <a:p>
            <a:r>
              <a:rPr lang="en-US" dirty="0"/>
              <a:t>RStudio </a:t>
            </a:r>
            <a:r>
              <a:rPr lang="en-US" dirty="0" err="1"/>
              <a:t>rondleiding</a:t>
            </a:r>
            <a:endParaRPr lang="en-US" dirty="0"/>
          </a:p>
        </p:txBody>
      </p:sp>
      <p:pic>
        <p:nvPicPr>
          <p:cNvPr id="6" name="Afbeelding 5">
            <a:extLst>
              <a:ext uri="{FF2B5EF4-FFF2-40B4-BE49-F238E27FC236}">
                <a16:creationId xmlns:a16="http://schemas.microsoft.com/office/drawing/2014/main" id="{C473DABE-3DCD-F52F-1BE3-A32FD1987DD1}"/>
              </a:ext>
            </a:extLst>
          </p:cNvPr>
          <p:cNvPicPr>
            <a:picLocks noChangeAspect="1"/>
          </p:cNvPicPr>
          <p:nvPr/>
        </p:nvPicPr>
        <p:blipFill>
          <a:blip r:embed="rId3"/>
          <a:stretch>
            <a:fillRect/>
          </a:stretch>
        </p:blipFill>
        <p:spPr>
          <a:xfrm>
            <a:off x="932106" y="2323029"/>
            <a:ext cx="8211894" cy="4346463"/>
          </a:xfrm>
          <a:prstGeom prst="rect">
            <a:avLst/>
          </a:prstGeom>
          <a:ln>
            <a:noFill/>
          </a:ln>
          <a:effectLst>
            <a:outerShdw blurRad="292100" dist="139700" dir="2700000" algn="tl" rotWithShape="0">
              <a:srgbClr val="333333">
                <a:alpha val="65000"/>
              </a:srgbClr>
            </a:outerShdw>
          </a:effectLst>
        </p:spPr>
      </p:pic>
      <p:sp>
        <p:nvSpPr>
          <p:cNvPr id="9" name="Title 1">
            <a:extLst>
              <a:ext uri="{FF2B5EF4-FFF2-40B4-BE49-F238E27FC236}">
                <a16:creationId xmlns:a16="http://schemas.microsoft.com/office/drawing/2014/main" id="{FD739EFA-C4C0-C593-1F4B-CB567581E4A7}"/>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spTree>
    <p:extLst>
      <p:ext uri="{BB962C8B-B14F-4D97-AF65-F5344CB8AC3E}">
        <p14:creationId xmlns:p14="http://schemas.microsoft.com/office/powerpoint/2010/main" val="1420074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CFD2E-CE37-908F-06C3-61F1D0D648C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6FF408A-9BA2-700F-AC9C-20782EE84F13}"/>
              </a:ext>
            </a:extLst>
          </p:cNvPr>
          <p:cNvSpPr>
            <a:spLocks noGrp="1"/>
          </p:cNvSpPr>
          <p:nvPr>
            <p:ph type="body" sz="quarter" idx="10"/>
          </p:nvPr>
        </p:nvSpPr>
        <p:spPr/>
        <p:txBody>
          <a:bodyPr/>
          <a:lstStyle/>
          <a:p>
            <a:r>
              <a:rPr lang="en-US" dirty="0"/>
              <a:t>RStudio </a:t>
            </a:r>
          </a:p>
        </p:txBody>
      </p:sp>
      <p:sp>
        <p:nvSpPr>
          <p:cNvPr id="4" name="Text Placeholder 3">
            <a:extLst>
              <a:ext uri="{FF2B5EF4-FFF2-40B4-BE49-F238E27FC236}">
                <a16:creationId xmlns:a16="http://schemas.microsoft.com/office/drawing/2014/main" id="{4D9B2C21-5F49-F4CA-52BA-E051C8539B54}"/>
              </a:ext>
            </a:extLst>
          </p:cNvPr>
          <p:cNvSpPr>
            <a:spLocks noGrp="1"/>
          </p:cNvSpPr>
          <p:nvPr>
            <p:ph type="body" sz="quarter" idx="11"/>
          </p:nvPr>
        </p:nvSpPr>
        <p:spPr>
          <a:xfrm>
            <a:off x="415925" y="2126255"/>
            <a:ext cx="9328150" cy="4731745"/>
          </a:xfrm>
        </p:spPr>
        <p:txBody>
          <a:bodyPr>
            <a:noAutofit/>
          </a:bodyPr>
          <a:lstStyle/>
          <a:p>
            <a:r>
              <a:rPr lang="nl-NL" dirty="0"/>
              <a:t>Er bestaan heel wat alternatieve </a:t>
            </a:r>
            <a:r>
              <a:rPr lang="nl-NL" dirty="0" err="1"/>
              <a:t>IDE’s</a:t>
            </a:r>
            <a:r>
              <a:rPr lang="nl-NL" dirty="0"/>
              <a:t> naast </a:t>
            </a:r>
            <a:r>
              <a:rPr lang="nl-NL" dirty="0" err="1"/>
              <a:t>RStudio</a:t>
            </a:r>
            <a:r>
              <a:rPr lang="nl-NL" dirty="0"/>
              <a:t>: </a:t>
            </a:r>
          </a:p>
          <a:p>
            <a:pPr lvl="1"/>
            <a:r>
              <a:rPr lang="nl-NL" dirty="0" err="1"/>
              <a:t>Jupyter</a:t>
            </a:r>
            <a:r>
              <a:rPr lang="nl-NL" dirty="0"/>
              <a:t> notebook (voornamelijk gebruikt voor Python)</a:t>
            </a:r>
          </a:p>
          <a:p>
            <a:pPr lvl="1"/>
            <a:r>
              <a:rPr lang="nl-NL" dirty="0"/>
              <a:t>Visual Studio Code</a:t>
            </a:r>
          </a:p>
          <a:p>
            <a:pPr lvl="1"/>
            <a:r>
              <a:rPr lang="nl-NL" dirty="0"/>
              <a:t>Kate</a:t>
            </a:r>
          </a:p>
          <a:p>
            <a:pPr lvl="1"/>
            <a:r>
              <a:rPr lang="nl-NL" dirty="0"/>
              <a:t>ATOM</a:t>
            </a:r>
          </a:p>
          <a:p>
            <a:pPr lvl="1"/>
            <a:r>
              <a:rPr lang="nl-NL" dirty="0" err="1"/>
              <a:t>Tinn</a:t>
            </a:r>
            <a:r>
              <a:rPr lang="nl-NL" dirty="0"/>
              <a:t>-R</a:t>
            </a:r>
          </a:p>
          <a:p>
            <a:pPr lvl="1"/>
            <a:r>
              <a:rPr lang="nl-NL" dirty="0" err="1"/>
              <a:t>PyCharm</a:t>
            </a:r>
            <a:r>
              <a:rPr lang="nl-NL" dirty="0"/>
              <a:t> (voornamelijk Python, ondersteuning R-</a:t>
            </a:r>
            <a:r>
              <a:rPr lang="nl-NL" dirty="0" err="1"/>
              <a:t>plugin</a:t>
            </a:r>
            <a:r>
              <a:rPr lang="nl-NL" dirty="0"/>
              <a:t>)</a:t>
            </a:r>
          </a:p>
          <a:p>
            <a:pPr lvl="1"/>
            <a:r>
              <a:rPr lang="nl-NL" dirty="0" err="1"/>
              <a:t>Rkward</a:t>
            </a:r>
            <a:r>
              <a:rPr lang="nl-NL" dirty="0"/>
              <a:t> </a:t>
            </a:r>
          </a:p>
          <a:p>
            <a:pPr lvl="1"/>
            <a:r>
              <a:rPr lang="nl-NL" dirty="0"/>
              <a:t>RTVS</a:t>
            </a:r>
          </a:p>
          <a:p>
            <a:pPr lvl="1"/>
            <a:r>
              <a:rPr lang="nl-NL" dirty="0"/>
              <a:t>…</a:t>
            </a:r>
          </a:p>
        </p:txBody>
      </p:sp>
      <p:pic>
        <p:nvPicPr>
          <p:cNvPr id="6146" name="Picture 2" descr="Project Jupyter - Wikipedia">
            <a:extLst>
              <a:ext uri="{FF2B5EF4-FFF2-40B4-BE49-F238E27FC236}">
                <a16:creationId xmlns:a16="http://schemas.microsoft.com/office/drawing/2014/main" id="{D065FD9B-A9F2-4B8A-8C58-D29802CB3F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5316" y="2432744"/>
            <a:ext cx="1020481" cy="99625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48" name="Picture 4" descr="Visual Studio Code - Wikipedia">
            <a:extLst>
              <a:ext uri="{FF2B5EF4-FFF2-40B4-BE49-F238E27FC236}">
                <a16:creationId xmlns:a16="http://schemas.microsoft.com/office/drawing/2014/main" id="{146D200C-104B-F215-9275-929D9DEF3B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9936" y="3632818"/>
            <a:ext cx="987075" cy="9870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0" name="Picture 6" descr="Kate - Get an Edge in Editing">
            <a:extLst>
              <a:ext uri="{FF2B5EF4-FFF2-40B4-BE49-F238E27FC236}">
                <a16:creationId xmlns:a16="http://schemas.microsoft.com/office/drawing/2014/main" id="{BB9116A1-1A49-7766-CD43-910B35EF82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2758" y="2758722"/>
            <a:ext cx="996256" cy="99625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2" name="Picture 8" descr="Atom for Windows - Download it from Uptodown for free">
            <a:extLst>
              <a:ext uri="{FF2B5EF4-FFF2-40B4-BE49-F238E27FC236}">
                <a16:creationId xmlns:a16="http://schemas.microsoft.com/office/drawing/2014/main" id="{D7F70628-1E63-1C8D-EFF9-03FC735688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53566" y="4109561"/>
            <a:ext cx="996256" cy="99625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4" name="Picture 10" descr="Tinn-R software for developer and beginners - kashipara">
            <a:extLst>
              <a:ext uri="{FF2B5EF4-FFF2-40B4-BE49-F238E27FC236}">
                <a16:creationId xmlns:a16="http://schemas.microsoft.com/office/drawing/2014/main" id="{FA426DA5-5547-85A7-56B6-12CF591462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1272" y="4823711"/>
            <a:ext cx="1020481" cy="102048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6" name="Picture 12" descr="4 Reasons to Use PyCharm for Your Next Python Project | by Julia Di Russo |  TDS Archive | Medium">
            <a:extLst>
              <a:ext uri="{FF2B5EF4-FFF2-40B4-BE49-F238E27FC236}">
                <a16:creationId xmlns:a16="http://schemas.microsoft.com/office/drawing/2014/main" id="{796D051B-EC9F-1704-3F0D-3A87E33A08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52758" y="5460400"/>
            <a:ext cx="996256" cy="99625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1D43CAA-AD8A-1CDB-D304-18CE6E83F0E9}"/>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spTree>
    <p:extLst>
      <p:ext uri="{BB962C8B-B14F-4D97-AF65-F5344CB8AC3E}">
        <p14:creationId xmlns:p14="http://schemas.microsoft.com/office/powerpoint/2010/main" val="1923625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6A52E-81E8-0006-0943-559B46DE6CF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0AE65CF-789F-49B5-321C-01564196CB96}"/>
              </a:ext>
            </a:extLst>
          </p:cNvPr>
          <p:cNvSpPr>
            <a:spLocks noGrp="1"/>
          </p:cNvSpPr>
          <p:nvPr>
            <p:ph type="body" sz="quarter" idx="10"/>
          </p:nvPr>
        </p:nvSpPr>
        <p:spPr/>
        <p:txBody>
          <a:bodyPr/>
          <a:lstStyle/>
          <a:p>
            <a:r>
              <a:rPr lang="en-US" dirty="0"/>
              <a:t>Packages </a:t>
            </a:r>
          </a:p>
        </p:txBody>
      </p:sp>
      <p:sp>
        <p:nvSpPr>
          <p:cNvPr id="4" name="Text Placeholder 3">
            <a:extLst>
              <a:ext uri="{FF2B5EF4-FFF2-40B4-BE49-F238E27FC236}">
                <a16:creationId xmlns:a16="http://schemas.microsoft.com/office/drawing/2014/main" id="{456A465B-10C9-0760-A25E-916D42701626}"/>
              </a:ext>
            </a:extLst>
          </p:cNvPr>
          <p:cNvSpPr>
            <a:spLocks noGrp="1"/>
          </p:cNvSpPr>
          <p:nvPr>
            <p:ph type="body" sz="quarter" idx="11"/>
          </p:nvPr>
        </p:nvSpPr>
        <p:spPr>
          <a:xfrm>
            <a:off x="415925" y="2126255"/>
            <a:ext cx="9328150" cy="4731745"/>
          </a:xfrm>
        </p:spPr>
        <p:txBody>
          <a:bodyPr>
            <a:noAutofit/>
          </a:bodyPr>
          <a:lstStyle/>
          <a:p>
            <a:r>
              <a:rPr lang="nl-NL" sz="2000" dirty="0"/>
              <a:t>De basisinstallatie van R bevat al veel nuttige packages</a:t>
            </a:r>
          </a:p>
          <a:p>
            <a:r>
              <a:rPr lang="nl-NL" sz="2000" dirty="0"/>
              <a:t>Naarmate je R voor complexere projecten gebruikt, zul je vaak extra packages nodig hebben (e.g., SNA)</a:t>
            </a:r>
          </a:p>
          <a:p>
            <a:r>
              <a:rPr lang="nl-NL" sz="2000" dirty="0"/>
              <a:t>Deze packages zijn verzamelde functies/methoden, datasets en documentatie die je kunt installeren</a:t>
            </a:r>
          </a:p>
          <a:p>
            <a:r>
              <a:rPr lang="nl-NL" sz="2000" dirty="0"/>
              <a:t>Populaire bronnen voor R-packages zijn: </a:t>
            </a:r>
          </a:p>
          <a:p>
            <a:pPr lvl="1"/>
            <a:r>
              <a:rPr lang="nl-NL" sz="1800" b="1" dirty="0"/>
              <a:t>CRAN: </a:t>
            </a:r>
            <a:r>
              <a:rPr lang="nl-NL" sz="1800" dirty="0"/>
              <a:t>Officiële </a:t>
            </a:r>
            <a:r>
              <a:rPr lang="nl-NL" sz="1800" dirty="0" err="1"/>
              <a:t>repository</a:t>
            </a:r>
            <a:r>
              <a:rPr lang="nl-NL" sz="1800" dirty="0"/>
              <a:t> met meer dan 15.000 packages</a:t>
            </a:r>
          </a:p>
          <a:p>
            <a:pPr lvl="1"/>
            <a:r>
              <a:rPr lang="nl-NL" sz="1800" b="1" dirty="0" err="1"/>
              <a:t>Bioconductor</a:t>
            </a:r>
            <a:r>
              <a:rPr lang="nl-NL" sz="1800" b="1" dirty="0"/>
              <a:t>: </a:t>
            </a:r>
            <a:r>
              <a:rPr lang="nl-NL" sz="1800" dirty="0"/>
              <a:t>Open-source software voor bio-informatica, meer dan 1.800 packages</a:t>
            </a:r>
          </a:p>
          <a:p>
            <a:pPr lvl="1"/>
            <a:r>
              <a:rPr lang="nl-NL" sz="1800" b="1" dirty="0"/>
              <a:t>GitHub: </a:t>
            </a:r>
            <a:r>
              <a:rPr lang="nl-NL" sz="1800" dirty="0"/>
              <a:t>Platform voor ontwikkelversies van packages, maar minder stabiel dan CRAN</a:t>
            </a:r>
          </a:p>
        </p:txBody>
      </p:sp>
      <p:sp>
        <p:nvSpPr>
          <p:cNvPr id="7" name="Title 1">
            <a:extLst>
              <a:ext uri="{FF2B5EF4-FFF2-40B4-BE49-F238E27FC236}">
                <a16:creationId xmlns:a16="http://schemas.microsoft.com/office/drawing/2014/main" id="{7017CE0C-5D8D-22C5-A30A-E503D6B06D8A}"/>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spTree>
    <p:extLst>
      <p:ext uri="{BB962C8B-B14F-4D97-AF65-F5344CB8AC3E}">
        <p14:creationId xmlns:p14="http://schemas.microsoft.com/office/powerpoint/2010/main" val="2969161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A574C-CBB5-0D15-C121-98B26836CEB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AE384F0-1744-FCE8-5C72-06AD8291411C}"/>
              </a:ext>
            </a:extLst>
          </p:cNvPr>
          <p:cNvSpPr>
            <a:spLocks noGrp="1"/>
          </p:cNvSpPr>
          <p:nvPr>
            <p:ph type="body" sz="quarter" idx="10"/>
          </p:nvPr>
        </p:nvSpPr>
        <p:spPr/>
        <p:txBody>
          <a:bodyPr/>
          <a:lstStyle/>
          <a:p>
            <a:r>
              <a:rPr lang="en-US" dirty="0"/>
              <a:t>Packages: CRAN </a:t>
            </a:r>
          </a:p>
        </p:txBody>
      </p:sp>
      <p:sp>
        <p:nvSpPr>
          <p:cNvPr id="4" name="Text Placeholder 3">
            <a:extLst>
              <a:ext uri="{FF2B5EF4-FFF2-40B4-BE49-F238E27FC236}">
                <a16:creationId xmlns:a16="http://schemas.microsoft.com/office/drawing/2014/main" id="{81228145-6A60-D263-E4B4-7E812D926499}"/>
              </a:ext>
            </a:extLst>
          </p:cNvPr>
          <p:cNvSpPr>
            <a:spLocks noGrp="1"/>
          </p:cNvSpPr>
          <p:nvPr>
            <p:ph type="body" sz="quarter" idx="11"/>
          </p:nvPr>
        </p:nvSpPr>
        <p:spPr>
          <a:xfrm>
            <a:off x="415925" y="2126255"/>
            <a:ext cx="9328150" cy="4731745"/>
          </a:xfrm>
        </p:spPr>
        <p:txBody>
          <a:bodyPr>
            <a:noAutofit/>
          </a:bodyPr>
          <a:lstStyle/>
          <a:p>
            <a:r>
              <a:rPr lang="nl-NL" sz="2000" dirty="0"/>
              <a:t>Om CRAN packages te installeren, wordt de </a:t>
            </a:r>
            <a:r>
              <a:rPr lang="nl-NL" sz="2000" dirty="0" err="1">
                <a:solidFill>
                  <a:srgbClr val="1D54B0"/>
                </a:solidFill>
              </a:rPr>
              <a:t>install.packages</a:t>
            </a:r>
            <a:r>
              <a:rPr lang="nl-NL" sz="2000" dirty="0">
                <a:solidFill>
                  <a:srgbClr val="1D54B0"/>
                </a:solidFill>
              </a:rPr>
              <a:t>() </a:t>
            </a:r>
            <a:r>
              <a:rPr lang="nl-NL" sz="2000" dirty="0"/>
              <a:t>methode gebruikt:</a:t>
            </a:r>
          </a:p>
          <a:p>
            <a:endParaRPr lang="nl-NL" sz="2000" dirty="0"/>
          </a:p>
          <a:p>
            <a:endParaRPr lang="nl-NL" sz="2000" dirty="0"/>
          </a:p>
          <a:p>
            <a:endParaRPr lang="nl-NL" sz="2000" dirty="0"/>
          </a:p>
          <a:p>
            <a:r>
              <a:rPr lang="nl-NL" sz="2000" dirty="0"/>
              <a:t>Altijd goed om regelmatig de packages te updaten </a:t>
            </a:r>
            <a:r>
              <a:rPr lang="nl-NL" sz="2000" dirty="0" err="1"/>
              <a:t>i.f.v</a:t>
            </a:r>
            <a:r>
              <a:rPr lang="nl-NL" sz="2000" dirty="0"/>
              <a:t>. updates/bug </a:t>
            </a:r>
            <a:r>
              <a:rPr lang="nl-NL" sz="2000" dirty="0" err="1"/>
              <a:t>fixes</a:t>
            </a:r>
            <a:r>
              <a:rPr lang="nl-NL" sz="2000" dirty="0"/>
              <a:t>: </a:t>
            </a:r>
            <a:endParaRPr lang="nl-NL" sz="1800" dirty="0"/>
          </a:p>
        </p:txBody>
      </p:sp>
      <p:sp>
        <p:nvSpPr>
          <p:cNvPr id="7" name="Title 1">
            <a:extLst>
              <a:ext uri="{FF2B5EF4-FFF2-40B4-BE49-F238E27FC236}">
                <a16:creationId xmlns:a16="http://schemas.microsoft.com/office/drawing/2014/main" id="{5E3FAB5D-EFDA-4424-D3FB-D25FFBA1AAC6}"/>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pic>
        <p:nvPicPr>
          <p:cNvPr id="5" name="Afbeelding 4">
            <a:extLst>
              <a:ext uri="{FF2B5EF4-FFF2-40B4-BE49-F238E27FC236}">
                <a16:creationId xmlns:a16="http://schemas.microsoft.com/office/drawing/2014/main" id="{8112699D-47F2-1A5D-DD6E-AE82FF4346E5}"/>
              </a:ext>
            </a:extLst>
          </p:cNvPr>
          <p:cNvPicPr>
            <a:picLocks noChangeAspect="1"/>
          </p:cNvPicPr>
          <p:nvPr/>
        </p:nvPicPr>
        <p:blipFill>
          <a:blip r:embed="rId3"/>
          <a:srcRect l="1427" t="23019" r="50126" b="29368"/>
          <a:stretch/>
        </p:blipFill>
        <p:spPr>
          <a:xfrm>
            <a:off x="2447925" y="3103145"/>
            <a:ext cx="5483609" cy="500026"/>
          </a:xfrm>
          <a:prstGeom prst="rect">
            <a:avLst/>
          </a:prstGeom>
        </p:spPr>
      </p:pic>
      <p:pic>
        <p:nvPicPr>
          <p:cNvPr id="8" name="Afbeelding 7">
            <a:extLst>
              <a:ext uri="{FF2B5EF4-FFF2-40B4-BE49-F238E27FC236}">
                <a16:creationId xmlns:a16="http://schemas.microsoft.com/office/drawing/2014/main" id="{BABB2CE7-3B18-FABF-0D39-6CB507CE50E6}"/>
              </a:ext>
            </a:extLst>
          </p:cNvPr>
          <p:cNvPicPr>
            <a:picLocks noChangeAspect="1"/>
          </p:cNvPicPr>
          <p:nvPr/>
        </p:nvPicPr>
        <p:blipFill>
          <a:blip r:embed="rId4"/>
          <a:srcRect l="2788" t="24837" r="26133" b="27099"/>
          <a:stretch/>
        </p:blipFill>
        <p:spPr>
          <a:xfrm>
            <a:off x="3119134" y="5166232"/>
            <a:ext cx="4054552" cy="497125"/>
          </a:xfrm>
          <a:prstGeom prst="rect">
            <a:avLst/>
          </a:prstGeom>
        </p:spPr>
      </p:pic>
    </p:spTree>
    <p:extLst>
      <p:ext uri="{BB962C8B-B14F-4D97-AF65-F5344CB8AC3E}">
        <p14:creationId xmlns:p14="http://schemas.microsoft.com/office/powerpoint/2010/main" val="2945026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81C36-788F-6ED8-3151-CDED815D717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83CA26F-6253-5F8E-E3F7-2D6D6D3185C0}"/>
              </a:ext>
            </a:extLst>
          </p:cNvPr>
          <p:cNvSpPr>
            <a:spLocks noGrp="1"/>
          </p:cNvSpPr>
          <p:nvPr>
            <p:ph type="body" sz="quarter" idx="10"/>
          </p:nvPr>
        </p:nvSpPr>
        <p:spPr/>
        <p:txBody>
          <a:bodyPr/>
          <a:lstStyle/>
          <a:p>
            <a:r>
              <a:rPr lang="en-US" dirty="0"/>
              <a:t>Packages: Bioconductor (</a:t>
            </a:r>
            <a:r>
              <a:rPr lang="en-US" dirty="0" err="1"/>
              <a:t>optioneel</a:t>
            </a:r>
            <a:r>
              <a:rPr lang="en-US" dirty="0"/>
              <a:t>)</a:t>
            </a:r>
          </a:p>
        </p:txBody>
      </p:sp>
      <p:sp>
        <p:nvSpPr>
          <p:cNvPr id="4" name="Text Placeholder 3">
            <a:extLst>
              <a:ext uri="{FF2B5EF4-FFF2-40B4-BE49-F238E27FC236}">
                <a16:creationId xmlns:a16="http://schemas.microsoft.com/office/drawing/2014/main" id="{16A703AD-CFE5-E873-D339-6471CCC69BDC}"/>
              </a:ext>
            </a:extLst>
          </p:cNvPr>
          <p:cNvSpPr>
            <a:spLocks noGrp="1"/>
          </p:cNvSpPr>
          <p:nvPr>
            <p:ph type="body" sz="quarter" idx="11"/>
          </p:nvPr>
        </p:nvSpPr>
        <p:spPr>
          <a:xfrm>
            <a:off x="415925" y="2126255"/>
            <a:ext cx="9328150" cy="4731745"/>
          </a:xfrm>
        </p:spPr>
        <p:txBody>
          <a:bodyPr>
            <a:noAutofit/>
          </a:bodyPr>
          <a:lstStyle/>
          <a:p>
            <a:r>
              <a:rPr lang="nl-NL" sz="2000" dirty="0"/>
              <a:t>Vereist installeren </a:t>
            </a:r>
            <a:r>
              <a:rPr lang="nl-NL" sz="2000" dirty="0">
                <a:solidFill>
                  <a:srgbClr val="4F71A8"/>
                </a:solidFill>
              </a:rPr>
              <a:t>‘</a:t>
            </a:r>
            <a:r>
              <a:rPr lang="nl-NL" sz="2000" dirty="0" err="1">
                <a:solidFill>
                  <a:srgbClr val="4F71A8"/>
                </a:solidFill>
              </a:rPr>
              <a:t>BiocManager</a:t>
            </a:r>
            <a:r>
              <a:rPr lang="nl-NL" sz="2000" dirty="0">
                <a:solidFill>
                  <a:srgbClr val="4F71A8"/>
                </a:solidFill>
              </a:rPr>
              <a:t>’ </a:t>
            </a:r>
            <a:r>
              <a:rPr lang="nl-NL" sz="2000" dirty="0"/>
              <a:t>package: </a:t>
            </a:r>
          </a:p>
          <a:p>
            <a:endParaRPr lang="nl-NL" sz="2000" dirty="0"/>
          </a:p>
          <a:p>
            <a:pPr marL="0" indent="0">
              <a:buNone/>
            </a:pPr>
            <a:endParaRPr lang="nl-NL" sz="2000" dirty="0"/>
          </a:p>
          <a:p>
            <a:r>
              <a:rPr lang="nl-NL" sz="2000" dirty="0"/>
              <a:t>Installeren van ‘</a:t>
            </a:r>
            <a:r>
              <a:rPr lang="nl-NL" sz="2000" dirty="0" err="1"/>
              <a:t>core</a:t>
            </a:r>
            <a:r>
              <a:rPr lang="nl-NL" sz="2000" dirty="0"/>
              <a:t>’ </a:t>
            </a:r>
            <a:r>
              <a:rPr lang="nl-NL" sz="2000" dirty="0" err="1"/>
              <a:t>Bioconductor</a:t>
            </a:r>
            <a:r>
              <a:rPr lang="nl-NL" sz="2000" dirty="0"/>
              <a:t> packages of specifieke packages</a:t>
            </a:r>
          </a:p>
        </p:txBody>
      </p:sp>
      <p:sp>
        <p:nvSpPr>
          <p:cNvPr id="7" name="Title 1">
            <a:extLst>
              <a:ext uri="{FF2B5EF4-FFF2-40B4-BE49-F238E27FC236}">
                <a16:creationId xmlns:a16="http://schemas.microsoft.com/office/drawing/2014/main" id="{406EE4BF-2870-393F-EE4A-2E47C39276B7}"/>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pic>
        <p:nvPicPr>
          <p:cNvPr id="6" name="Afbeelding 5">
            <a:extLst>
              <a:ext uri="{FF2B5EF4-FFF2-40B4-BE49-F238E27FC236}">
                <a16:creationId xmlns:a16="http://schemas.microsoft.com/office/drawing/2014/main" id="{BD099610-716F-F203-505B-C6434AA294C6}"/>
              </a:ext>
            </a:extLst>
          </p:cNvPr>
          <p:cNvPicPr>
            <a:picLocks noChangeAspect="1"/>
          </p:cNvPicPr>
          <p:nvPr/>
        </p:nvPicPr>
        <p:blipFill>
          <a:blip r:embed="rId3"/>
          <a:stretch>
            <a:fillRect/>
          </a:stretch>
        </p:blipFill>
        <p:spPr>
          <a:xfrm>
            <a:off x="2447925" y="2757216"/>
            <a:ext cx="5417274" cy="560408"/>
          </a:xfrm>
          <a:prstGeom prst="rect">
            <a:avLst/>
          </a:prstGeom>
        </p:spPr>
      </p:pic>
      <p:pic>
        <p:nvPicPr>
          <p:cNvPr id="10" name="Afbeelding 9">
            <a:extLst>
              <a:ext uri="{FF2B5EF4-FFF2-40B4-BE49-F238E27FC236}">
                <a16:creationId xmlns:a16="http://schemas.microsoft.com/office/drawing/2014/main" id="{B8F115FC-3AD5-6B36-EA6F-84F96E8CB11E}"/>
              </a:ext>
            </a:extLst>
          </p:cNvPr>
          <p:cNvPicPr>
            <a:picLocks noChangeAspect="1"/>
          </p:cNvPicPr>
          <p:nvPr/>
        </p:nvPicPr>
        <p:blipFill>
          <a:blip r:embed="rId4"/>
          <a:stretch>
            <a:fillRect/>
          </a:stretch>
        </p:blipFill>
        <p:spPr>
          <a:xfrm>
            <a:off x="596542" y="4848863"/>
            <a:ext cx="2492728" cy="478256"/>
          </a:xfrm>
          <a:prstGeom prst="rect">
            <a:avLst/>
          </a:prstGeom>
        </p:spPr>
      </p:pic>
      <p:pic>
        <p:nvPicPr>
          <p:cNvPr id="12" name="Afbeelding 11">
            <a:extLst>
              <a:ext uri="{FF2B5EF4-FFF2-40B4-BE49-F238E27FC236}">
                <a16:creationId xmlns:a16="http://schemas.microsoft.com/office/drawing/2014/main" id="{D43A0615-C859-9337-CCE6-D5E03F78ABCE}"/>
              </a:ext>
            </a:extLst>
          </p:cNvPr>
          <p:cNvPicPr>
            <a:picLocks noChangeAspect="1"/>
          </p:cNvPicPr>
          <p:nvPr/>
        </p:nvPicPr>
        <p:blipFill>
          <a:blip r:embed="rId5"/>
          <a:stretch>
            <a:fillRect/>
          </a:stretch>
        </p:blipFill>
        <p:spPr>
          <a:xfrm>
            <a:off x="4392116" y="5191191"/>
            <a:ext cx="5809159" cy="271857"/>
          </a:xfrm>
          <a:prstGeom prst="rect">
            <a:avLst/>
          </a:prstGeom>
        </p:spPr>
      </p:pic>
      <p:cxnSp>
        <p:nvCxnSpPr>
          <p:cNvPr id="14" name="Verbindingslijn: gekromd 13">
            <a:extLst>
              <a:ext uri="{FF2B5EF4-FFF2-40B4-BE49-F238E27FC236}">
                <a16:creationId xmlns:a16="http://schemas.microsoft.com/office/drawing/2014/main" id="{CC45CBC2-EB1B-79D3-1A55-4CCAF5CAC40E}"/>
              </a:ext>
            </a:extLst>
          </p:cNvPr>
          <p:cNvCxnSpPr/>
          <p:nvPr/>
        </p:nvCxnSpPr>
        <p:spPr>
          <a:xfrm rot="5400000">
            <a:off x="2051183" y="4065039"/>
            <a:ext cx="698235" cy="59871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Verbindingslijn: gekromd 15">
            <a:extLst>
              <a:ext uri="{FF2B5EF4-FFF2-40B4-BE49-F238E27FC236}">
                <a16:creationId xmlns:a16="http://schemas.microsoft.com/office/drawing/2014/main" id="{E19C0C23-04C0-C1B7-8784-117FC8217180}"/>
              </a:ext>
            </a:extLst>
          </p:cNvPr>
          <p:cNvCxnSpPr/>
          <p:nvPr/>
        </p:nvCxnSpPr>
        <p:spPr>
          <a:xfrm rot="16200000" flipH="1">
            <a:off x="6319325" y="3953859"/>
            <a:ext cx="982644" cy="97209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213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40CBD-1642-0310-71B1-BF47FCAD68D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BE252C7-6BD1-12A4-135B-A49C8E9A43D5}"/>
              </a:ext>
            </a:extLst>
          </p:cNvPr>
          <p:cNvSpPr>
            <a:spLocks noGrp="1"/>
          </p:cNvSpPr>
          <p:nvPr>
            <p:ph type="body" sz="quarter" idx="10"/>
          </p:nvPr>
        </p:nvSpPr>
        <p:spPr/>
        <p:txBody>
          <a:bodyPr/>
          <a:lstStyle/>
          <a:p>
            <a:r>
              <a:rPr lang="en-US" dirty="0"/>
              <a:t>Packages: </a:t>
            </a:r>
            <a:r>
              <a:rPr lang="en-US" dirty="0" err="1"/>
              <a:t>Github</a:t>
            </a:r>
            <a:r>
              <a:rPr lang="en-US" dirty="0"/>
              <a:t> packages</a:t>
            </a:r>
          </a:p>
        </p:txBody>
      </p:sp>
      <p:sp>
        <p:nvSpPr>
          <p:cNvPr id="4" name="Text Placeholder 3">
            <a:extLst>
              <a:ext uri="{FF2B5EF4-FFF2-40B4-BE49-F238E27FC236}">
                <a16:creationId xmlns:a16="http://schemas.microsoft.com/office/drawing/2014/main" id="{E501DC67-D1DB-87E2-5EA5-46E5ACE79AEB}"/>
              </a:ext>
            </a:extLst>
          </p:cNvPr>
          <p:cNvSpPr>
            <a:spLocks noGrp="1"/>
          </p:cNvSpPr>
          <p:nvPr>
            <p:ph type="body" sz="quarter" idx="11"/>
          </p:nvPr>
        </p:nvSpPr>
        <p:spPr>
          <a:xfrm>
            <a:off x="415925" y="2126255"/>
            <a:ext cx="9328150" cy="4731745"/>
          </a:xfrm>
        </p:spPr>
        <p:txBody>
          <a:bodyPr>
            <a:noAutofit/>
          </a:bodyPr>
          <a:lstStyle/>
          <a:p>
            <a:r>
              <a:rPr lang="nl-NL" sz="2000" dirty="0"/>
              <a:t>Vereist installeren </a:t>
            </a:r>
            <a:r>
              <a:rPr lang="nl-NL" sz="2000" dirty="0">
                <a:solidFill>
                  <a:srgbClr val="4F71A8"/>
                </a:solidFill>
              </a:rPr>
              <a:t>‘</a:t>
            </a:r>
            <a:r>
              <a:rPr lang="nl-NL" sz="2000" dirty="0" err="1">
                <a:solidFill>
                  <a:srgbClr val="4F71A8"/>
                </a:solidFill>
              </a:rPr>
              <a:t>remotes</a:t>
            </a:r>
            <a:r>
              <a:rPr lang="nl-NL" sz="2000" dirty="0">
                <a:solidFill>
                  <a:srgbClr val="4F71A8"/>
                </a:solidFill>
              </a:rPr>
              <a:t>’ </a:t>
            </a:r>
            <a:r>
              <a:rPr lang="nl-NL" sz="2000" dirty="0"/>
              <a:t>package: </a:t>
            </a:r>
          </a:p>
          <a:p>
            <a:endParaRPr lang="nl-NL" sz="2000" dirty="0"/>
          </a:p>
          <a:p>
            <a:pPr marL="0" indent="0">
              <a:buNone/>
            </a:pPr>
            <a:endParaRPr lang="nl-NL" sz="2000" dirty="0">
              <a:solidFill>
                <a:srgbClr val="1D54B0"/>
              </a:solidFill>
            </a:endParaRPr>
          </a:p>
          <a:p>
            <a:pPr marL="0" indent="0">
              <a:buNone/>
            </a:pPr>
            <a:endParaRPr lang="nl-NL" sz="2000" dirty="0">
              <a:solidFill>
                <a:srgbClr val="1D54B0"/>
              </a:solidFill>
            </a:endParaRPr>
          </a:p>
          <a:p>
            <a:r>
              <a:rPr lang="nl-NL" sz="2000" dirty="0"/>
              <a:t>Vervolgens gebruiken we de </a:t>
            </a:r>
            <a:r>
              <a:rPr lang="nl-NL" sz="2000" dirty="0">
                <a:solidFill>
                  <a:srgbClr val="095CB5"/>
                </a:solidFill>
              </a:rPr>
              <a:t>‘</a:t>
            </a:r>
            <a:r>
              <a:rPr lang="nl-NL" sz="2000" dirty="0" err="1">
                <a:solidFill>
                  <a:srgbClr val="095CB5"/>
                </a:solidFill>
              </a:rPr>
              <a:t>install_github</a:t>
            </a:r>
            <a:r>
              <a:rPr lang="nl-NL" sz="2000" dirty="0">
                <a:solidFill>
                  <a:srgbClr val="095CB5"/>
                </a:solidFill>
              </a:rPr>
              <a:t>()’ </a:t>
            </a:r>
            <a:r>
              <a:rPr lang="nl-NL" sz="2000" dirty="0"/>
              <a:t>functie uit het </a:t>
            </a:r>
            <a:r>
              <a:rPr lang="nl-NL" sz="2000" dirty="0">
                <a:solidFill>
                  <a:srgbClr val="4F71A8"/>
                </a:solidFill>
              </a:rPr>
              <a:t>‘</a:t>
            </a:r>
            <a:r>
              <a:rPr lang="nl-NL" sz="2000" dirty="0" err="1">
                <a:solidFill>
                  <a:srgbClr val="4F71A8"/>
                </a:solidFill>
              </a:rPr>
              <a:t>remotes</a:t>
            </a:r>
            <a:r>
              <a:rPr lang="nl-NL" sz="2000" dirty="0">
                <a:solidFill>
                  <a:srgbClr val="4F71A8"/>
                </a:solidFill>
              </a:rPr>
              <a:t>’ </a:t>
            </a:r>
            <a:r>
              <a:rPr lang="nl-NL" sz="2000" dirty="0"/>
              <a:t>package:</a:t>
            </a:r>
          </a:p>
        </p:txBody>
      </p:sp>
      <p:sp>
        <p:nvSpPr>
          <p:cNvPr id="7" name="Title 1">
            <a:extLst>
              <a:ext uri="{FF2B5EF4-FFF2-40B4-BE49-F238E27FC236}">
                <a16:creationId xmlns:a16="http://schemas.microsoft.com/office/drawing/2014/main" id="{7D8FE749-597C-F4E1-66C9-5E6A1549FB58}"/>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pic>
        <p:nvPicPr>
          <p:cNvPr id="2" name="Afbeelding 1">
            <a:extLst>
              <a:ext uri="{FF2B5EF4-FFF2-40B4-BE49-F238E27FC236}">
                <a16:creationId xmlns:a16="http://schemas.microsoft.com/office/drawing/2014/main" id="{C7C07795-9452-B37A-832A-B945DB8A1900}"/>
              </a:ext>
            </a:extLst>
          </p:cNvPr>
          <p:cNvPicPr>
            <a:picLocks noChangeAspect="1"/>
          </p:cNvPicPr>
          <p:nvPr/>
        </p:nvPicPr>
        <p:blipFill>
          <a:blip r:embed="rId3"/>
          <a:srcRect l="1427" t="23019" r="50126" b="29368"/>
          <a:stretch/>
        </p:blipFill>
        <p:spPr>
          <a:xfrm>
            <a:off x="2414963" y="3008596"/>
            <a:ext cx="5483609" cy="500026"/>
          </a:xfrm>
          <a:prstGeom prst="rect">
            <a:avLst/>
          </a:prstGeom>
        </p:spPr>
      </p:pic>
      <p:pic>
        <p:nvPicPr>
          <p:cNvPr id="8" name="Afbeelding 7">
            <a:extLst>
              <a:ext uri="{FF2B5EF4-FFF2-40B4-BE49-F238E27FC236}">
                <a16:creationId xmlns:a16="http://schemas.microsoft.com/office/drawing/2014/main" id="{6B584FB0-32BB-7007-558F-1ED5B11714EB}"/>
              </a:ext>
            </a:extLst>
          </p:cNvPr>
          <p:cNvPicPr>
            <a:picLocks noChangeAspect="1"/>
          </p:cNvPicPr>
          <p:nvPr/>
        </p:nvPicPr>
        <p:blipFill>
          <a:blip r:embed="rId4"/>
          <a:stretch>
            <a:fillRect/>
          </a:stretch>
        </p:blipFill>
        <p:spPr>
          <a:xfrm>
            <a:off x="2398484" y="4890988"/>
            <a:ext cx="5516569" cy="413346"/>
          </a:xfrm>
          <a:prstGeom prst="rect">
            <a:avLst/>
          </a:prstGeom>
        </p:spPr>
      </p:pic>
    </p:spTree>
    <p:extLst>
      <p:ext uri="{BB962C8B-B14F-4D97-AF65-F5344CB8AC3E}">
        <p14:creationId xmlns:p14="http://schemas.microsoft.com/office/powerpoint/2010/main" val="3479111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010D1-4D7C-5F19-4A39-C9D8B17D3D9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E3FEA4B-5358-5592-9B38-A143499B4E22}"/>
              </a:ext>
            </a:extLst>
          </p:cNvPr>
          <p:cNvSpPr>
            <a:spLocks noGrp="1"/>
          </p:cNvSpPr>
          <p:nvPr>
            <p:ph type="body" sz="quarter" idx="10"/>
          </p:nvPr>
        </p:nvSpPr>
        <p:spPr/>
        <p:txBody>
          <a:bodyPr/>
          <a:lstStyle/>
          <a:p>
            <a:r>
              <a:rPr lang="en-US" dirty="0" err="1"/>
              <a:t>Gebruik</a:t>
            </a:r>
            <a:r>
              <a:rPr lang="en-US" dirty="0"/>
              <a:t> van packages</a:t>
            </a:r>
          </a:p>
        </p:txBody>
      </p:sp>
      <p:sp>
        <p:nvSpPr>
          <p:cNvPr id="4" name="Text Placeholder 3">
            <a:extLst>
              <a:ext uri="{FF2B5EF4-FFF2-40B4-BE49-F238E27FC236}">
                <a16:creationId xmlns:a16="http://schemas.microsoft.com/office/drawing/2014/main" id="{CE8E2770-3E3B-1B0E-50F8-542AF80C05B1}"/>
              </a:ext>
            </a:extLst>
          </p:cNvPr>
          <p:cNvSpPr>
            <a:spLocks noGrp="1"/>
          </p:cNvSpPr>
          <p:nvPr>
            <p:ph type="body" sz="quarter" idx="11"/>
          </p:nvPr>
        </p:nvSpPr>
        <p:spPr>
          <a:xfrm>
            <a:off x="415925" y="2126255"/>
            <a:ext cx="9328150" cy="4731745"/>
          </a:xfrm>
        </p:spPr>
        <p:txBody>
          <a:bodyPr>
            <a:noAutofit/>
          </a:bodyPr>
          <a:lstStyle/>
          <a:p>
            <a:r>
              <a:rPr lang="nl-NL" sz="2000" dirty="0"/>
              <a:t>Na het installeren van een package is deze nog niet onmiddellijk beschikbaar</a:t>
            </a:r>
          </a:p>
          <a:p>
            <a:r>
              <a:rPr lang="nl-NL" sz="2000" dirty="0"/>
              <a:t>Signaal moet worden gegeven om package beschikbaar te maken in werksessie</a:t>
            </a:r>
          </a:p>
          <a:p>
            <a:r>
              <a:rPr lang="nl-NL" sz="2000" dirty="0"/>
              <a:t>Niet vereist om opnieuw packages te installeren bij elke nieuwe sessie, maar wel inladen (behalve bij updates van de R versie)</a:t>
            </a:r>
          </a:p>
          <a:p>
            <a:r>
              <a:rPr lang="nl-NL" sz="2000" dirty="0"/>
              <a:t>Packages inladen kan via de </a:t>
            </a:r>
            <a:r>
              <a:rPr lang="nl-NL" sz="2000" dirty="0">
                <a:solidFill>
                  <a:srgbClr val="1D54B0"/>
                </a:solidFill>
              </a:rPr>
              <a:t>‘</a:t>
            </a:r>
            <a:r>
              <a:rPr lang="nl-NL" sz="2000" dirty="0" err="1">
                <a:solidFill>
                  <a:srgbClr val="1D54B0"/>
                </a:solidFill>
              </a:rPr>
              <a:t>library</a:t>
            </a:r>
            <a:r>
              <a:rPr lang="nl-NL" sz="2000" dirty="0">
                <a:solidFill>
                  <a:srgbClr val="1D54B0"/>
                </a:solidFill>
              </a:rPr>
              <a:t>()’ </a:t>
            </a:r>
            <a:r>
              <a:rPr lang="nl-NL" sz="2000" dirty="0"/>
              <a:t>functie: </a:t>
            </a:r>
          </a:p>
          <a:p>
            <a:endParaRPr lang="nl-NL" sz="2000" dirty="0"/>
          </a:p>
        </p:txBody>
      </p:sp>
      <p:sp>
        <p:nvSpPr>
          <p:cNvPr id="7" name="Title 1">
            <a:extLst>
              <a:ext uri="{FF2B5EF4-FFF2-40B4-BE49-F238E27FC236}">
                <a16:creationId xmlns:a16="http://schemas.microsoft.com/office/drawing/2014/main" id="{59E819F3-FF8D-E84B-E639-5C65AB522E6E}"/>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pic>
        <p:nvPicPr>
          <p:cNvPr id="6" name="Afbeelding 5">
            <a:extLst>
              <a:ext uri="{FF2B5EF4-FFF2-40B4-BE49-F238E27FC236}">
                <a16:creationId xmlns:a16="http://schemas.microsoft.com/office/drawing/2014/main" id="{8AFB98DD-8DB0-9101-BD98-3B54D85AB7DF}"/>
              </a:ext>
            </a:extLst>
          </p:cNvPr>
          <p:cNvPicPr>
            <a:picLocks noChangeAspect="1"/>
          </p:cNvPicPr>
          <p:nvPr/>
        </p:nvPicPr>
        <p:blipFill>
          <a:blip r:embed="rId3"/>
          <a:stretch>
            <a:fillRect/>
          </a:stretch>
        </p:blipFill>
        <p:spPr>
          <a:xfrm>
            <a:off x="3119998" y="4802885"/>
            <a:ext cx="3920003" cy="784000"/>
          </a:xfrm>
          <a:prstGeom prst="rect">
            <a:avLst/>
          </a:prstGeom>
        </p:spPr>
      </p:pic>
    </p:spTree>
    <p:extLst>
      <p:ext uri="{BB962C8B-B14F-4D97-AF65-F5344CB8AC3E}">
        <p14:creationId xmlns:p14="http://schemas.microsoft.com/office/powerpoint/2010/main" val="3849105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4D21B-18F4-457A-C9FA-9520CB54AF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B4ABDBB-82EA-B91F-98F2-F3CC27C20570}"/>
              </a:ext>
            </a:extLst>
          </p:cNvPr>
          <p:cNvSpPr>
            <a:spLocks noGrp="1"/>
          </p:cNvSpPr>
          <p:nvPr>
            <p:ph type="body" sz="quarter" idx="10"/>
          </p:nvPr>
        </p:nvSpPr>
        <p:spPr/>
        <p:txBody>
          <a:bodyPr/>
          <a:lstStyle/>
          <a:p>
            <a:r>
              <a:rPr lang="en-US" dirty="0" err="1"/>
              <a:t>Projecten</a:t>
            </a:r>
            <a:r>
              <a:rPr lang="en-US" dirty="0"/>
              <a:t> in RStudio </a:t>
            </a:r>
          </a:p>
        </p:txBody>
      </p:sp>
      <p:sp>
        <p:nvSpPr>
          <p:cNvPr id="4" name="Text Placeholder 3">
            <a:extLst>
              <a:ext uri="{FF2B5EF4-FFF2-40B4-BE49-F238E27FC236}">
                <a16:creationId xmlns:a16="http://schemas.microsoft.com/office/drawing/2014/main" id="{39FB0E85-9F5A-9B98-A262-67A9891D2173}"/>
              </a:ext>
            </a:extLst>
          </p:cNvPr>
          <p:cNvSpPr>
            <a:spLocks noGrp="1"/>
          </p:cNvSpPr>
          <p:nvPr>
            <p:ph type="body" sz="quarter" idx="11"/>
          </p:nvPr>
        </p:nvSpPr>
        <p:spPr>
          <a:xfrm>
            <a:off x="415925" y="2126255"/>
            <a:ext cx="9328150" cy="4731745"/>
          </a:xfrm>
        </p:spPr>
        <p:txBody>
          <a:bodyPr>
            <a:noAutofit/>
          </a:bodyPr>
          <a:lstStyle/>
          <a:p>
            <a:r>
              <a:rPr lang="nl-NL" sz="2000" b="1" dirty="0" err="1"/>
              <a:t>RStudio</a:t>
            </a:r>
            <a:r>
              <a:rPr lang="nl-NL" sz="2000" b="1" dirty="0"/>
              <a:t> </a:t>
            </a:r>
            <a:r>
              <a:rPr lang="nl-NL" sz="2000" b="1" dirty="0" err="1"/>
              <a:t>projects</a:t>
            </a:r>
            <a:r>
              <a:rPr lang="nl-NL" sz="2000" b="1" dirty="0"/>
              <a:t>:</a:t>
            </a:r>
            <a:r>
              <a:rPr lang="nl-NL" sz="2000" dirty="0"/>
              <a:t> Houd scripts, data en documenten netjes gescheiden per project — met eigen werkomgeving, geschiedenis en instellingen</a:t>
            </a:r>
          </a:p>
          <a:p>
            <a:r>
              <a:rPr lang="nl-NL" sz="2000" b="1" dirty="0"/>
              <a:t>Structuur voorkomt frustratie: </a:t>
            </a:r>
            <a:r>
              <a:rPr lang="nl-NL" sz="2000" dirty="0"/>
              <a:t>Een logisch georganiseerde projectstructuur maakt het makkelijker om je werk te begrijpen, ook na lange tijd</a:t>
            </a:r>
          </a:p>
          <a:p>
            <a:r>
              <a:rPr lang="nl-NL" sz="2000" b="1" dirty="0"/>
              <a:t>Samenwerking en reproduceerbaarheid: </a:t>
            </a:r>
            <a:r>
              <a:rPr lang="nl-NL" sz="2000" dirty="0"/>
              <a:t>Duidelijke documentatie en consistente bestandsnamen helpen om efficiënt samen te werken</a:t>
            </a:r>
          </a:p>
          <a:p>
            <a:r>
              <a:rPr lang="nl-NL" sz="2000" b="1" dirty="0"/>
              <a:t>Minder fouten, meer automatisering: </a:t>
            </a:r>
            <a:r>
              <a:rPr lang="nl-NL" sz="2000" dirty="0"/>
              <a:t>Goed georganiseerde bestanden verkleinen de kans op bugs en maken geautomatiseerde analyses eenvoudiger</a:t>
            </a:r>
          </a:p>
        </p:txBody>
      </p:sp>
      <p:sp>
        <p:nvSpPr>
          <p:cNvPr id="7" name="Title 1">
            <a:extLst>
              <a:ext uri="{FF2B5EF4-FFF2-40B4-BE49-F238E27FC236}">
                <a16:creationId xmlns:a16="http://schemas.microsoft.com/office/drawing/2014/main" id="{4EFF0176-3D13-971F-3510-C089ECEF6667}"/>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spTree>
    <p:extLst>
      <p:ext uri="{BB962C8B-B14F-4D97-AF65-F5344CB8AC3E}">
        <p14:creationId xmlns:p14="http://schemas.microsoft.com/office/powerpoint/2010/main" val="1914559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BF86D2-00C1-AED1-88C3-3C840783FD29}"/>
              </a:ext>
            </a:extLst>
          </p:cNvPr>
          <p:cNvSpPr>
            <a:spLocks noGrp="1"/>
          </p:cNvSpPr>
          <p:nvPr>
            <p:ph type="ctrTitle"/>
          </p:nvPr>
        </p:nvSpPr>
        <p:spPr>
          <a:xfrm>
            <a:off x="359229" y="830262"/>
            <a:ext cx="9144000" cy="2170545"/>
          </a:xfrm>
        </p:spPr>
        <p:txBody>
          <a:bodyPr/>
          <a:lstStyle/>
          <a:p>
            <a:r>
              <a:rPr lang="nl-BE" dirty="0"/>
              <a:t>Starten met R en </a:t>
            </a:r>
            <a:r>
              <a:rPr lang="nl-BE" dirty="0" err="1"/>
              <a:t>RStudio</a:t>
            </a:r>
            <a:r>
              <a:rPr lang="nl-BE" dirty="0"/>
              <a:t> </a:t>
            </a:r>
          </a:p>
        </p:txBody>
      </p:sp>
      <p:sp>
        <p:nvSpPr>
          <p:cNvPr id="3" name="Ondertitel 2">
            <a:extLst>
              <a:ext uri="{FF2B5EF4-FFF2-40B4-BE49-F238E27FC236}">
                <a16:creationId xmlns:a16="http://schemas.microsoft.com/office/drawing/2014/main" id="{96C61A62-8ADC-E4BA-9B27-EFCAB54FF116}"/>
              </a:ext>
            </a:extLst>
          </p:cNvPr>
          <p:cNvSpPr>
            <a:spLocks noGrp="1"/>
          </p:cNvSpPr>
          <p:nvPr>
            <p:ph type="subTitle" idx="1"/>
          </p:nvPr>
        </p:nvSpPr>
        <p:spPr>
          <a:xfrm>
            <a:off x="359229" y="4873625"/>
            <a:ext cx="9144000" cy="1655762"/>
          </a:xfrm>
        </p:spPr>
        <p:txBody>
          <a:bodyPr>
            <a:normAutofit fontScale="32500" lnSpcReduction="20000"/>
          </a:bodyPr>
          <a:lstStyle/>
          <a:p>
            <a:r>
              <a:rPr lang="nl-BE" dirty="0"/>
              <a:t>1</a:t>
            </a:r>
          </a:p>
        </p:txBody>
      </p:sp>
    </p:spTree>
    <p:extLst>
      <p:ext uri="{BB962C8B-B14F-4D97-AF65-F5344CB8AC3E}">
        <p14:creationId xmlns:p14="http://schemas.microsoft.com/office/powerpoint/2010/main" val="3697620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8A3BAD56-E998-4063-F45B-D0BD1938BD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8850"/>
            <a:ext cx="3084844" cy="21818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D541E827-5C40-8749-01EE-3E7290046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580" y="398850"/>
            <a:ext cx="1997420" cy="2311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1BF41E1-0185-73DA-B31D-0E741A543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7223" y="398850"/>
            <a:ext cx="3262048" cy="23113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4CEEAD09-E0A8-6C2C-F3F6-47AD2D91FB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429000"/>
            <a:ext cx="3262048" cy="2314208"/>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FA8E99D3-CE3C-BB75-AD6D-82CD7FB702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8580" y="3360493"/>
            <a:ext cx="5603837" cy="2431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532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8D5AE-8001-5BFA-6A72-AE8CCE51274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48BA715-71A1-1380-9042-39AFB0378E43}"/>
              </a:ext>
            </a:extLst>
          </p:cNvPr>
          <p:cNvSpPr>
            <a:spLocks noGrp="1"/>
          </p:cNvSpPr>
          <p:nvPr>
            <p:ph type="body" sz="quarter" idx="10"/>
          </p:nvPr>
        </p:nvSpPr>
        <p:spPr/>
        <p:txBody>
          <a:bodyPr/>
          <a:lstStyle/>
          <a:p>
            <a:r>
              <a:rPr lang="en-US" dirty="0"/>
              <a:t>Working directories (wd)</a:t>
            </a:r>
          </a:p>
        </p:txBody>
      </p:sp>
      <p:sp>
        <p:nvSpPr>
          <p:cNvPr id="4" name="Text Placeholder 3">
            <a:extLst>
              <a:ext uri="{FF2B5EF4-FFF2-40B4-BE49-F238E27FC236}">
                <a16:creationId xmlns:a16="http://schemas.microsoft.com/office/drawing/2014/main" id="{D61504DF-E804-8EC3-1C16-3CA8F3C0F787}"/>
              </a:ext>
            </a:extLst>
          </p:cNvPr>
          <p:cNvSpPr>
            <a:spLocks noGrp="1"/>
          </p:cNvSpPr>
          <p:nvPr>
            <p:ph type="body" sz="quarter" idx="11"/>
          </p:nvPr>
        </p:nvSpPr>
        <p:spPr>
          <a:xfrm>
            <a:off x="415925" y="2126255"/>
            <a:ext cx="9328150" cy="4731745"/>
          </a:xfrm>
        </p:spPr>
        <p:txBody>
          <a:bodyPr>
            <a:noAutofit/>
          </a:bodyPr>
          <a:lstStyle/>
          <a:p>
            <a:r>
              <a:rPr lang="nl-NL" sz="2000" dirty="0"/>
              <a:t>De </a:t>
            </a:r>
            <a:r>
              <a:rPr lang="nl-NL" sz="2000" dirty="0" err="1"/>
              <a:t>working</a:t>
            </a:r>
            <a:r>
              <a:rPr lang="nl-NL" sz="2000" dirty="0"/>
              <a:t> directory is de standaardlocatie waar R bestanden zoekt en opslaat</a:t>
            </a:r>
          </a:p>
          <a:p>
            <a:r>
              <a:rPr lang="nl-NL" sz="2000" dirty="0" err="1"/>
              <a:t>RStudio</a:t>
            </a:r>
            <a:r>
              <a:rPr lang="nl-NL" sz="2000" dirty="0"/>
              <a:t> </a:t>
            </a:r>
            <a:r>
              <a:rPr lang="nl-NL" sz="2000" dirty="0" err="1"/>
              <a:t>Projects</a:t>
            </a:r>
            <a:r>
              <a:rPr lang="nl-NL" sz="2000" dirty="0"/>
              <a:t> en directories: Bij het openen van een project stelt </a:t>
            </a:r>
            <a:r>
              <a:rPr lang="nl-NL" sz="2000" dirty="0" err="1"/>
              <a:t>RStudio</a:t>
            </a:r>
            <a:r>
              <a:rPr lang="nl-NL" sz="2000" dirty="0"/>
              <a:t> automatisch de juiste </a:t>
            </a:r>
            <a:r>
              <a:rPr lang="nl-NL" sz="2000" dirty="0" err="1"/>
              <a:t>working</a:t>
            </a:r>
            <a:r>
              <a:rPr lang="nl-NL" sz="2000" dirty="0"/>
              <a:t> directory in (normaal gezien)</a:t>
            </a:r>
          </a:p>
          <a:p>
            <a:r>
              <a:rPr lang="nl-NL" sz="2000" dirty="0"/>
              <a:t>Pad controleren: Je ziet het actieve pad bovenaan in het console-venster van </a:t>
            </a:r>
            <a:r>
              <a:rPr lang="nl-NL" sz="2000" dirty="0" err="1"/>
              <a:t>RStudio</a:t>
            </a:r>
            <a:endParaRPr lang="nl-NL" sz="2000" dirty="0"/>
          </a:p>
          <a:p>
            <a:r>
              <a:rPr lang="nl-NL" sz="2000" dirty="0"/>
              <a:t>Let op symboliek: Het teken ~ verwijst naar de home-directory (bv. /Users/naam/ op Mac/Linux)</a:t>
            </a:r>
          </a:p>
          <a:p>
            <a:r>
              <a:rPr lang="nl-NL" sz="2000" dirty="0"/>
              <a:t>Je kan de ‘</a:t>
            </a:r>
            <a:r>
              <a:rPr lang="nl-NL" sz="2000" dirty="0" err="1">
                <a:solidFill>
                  <a:srgbClr val="1D54B0"/>
                </a:solidFill>
              </a:rPr>
              <a:t>getwd</a:t>
            </a:r>
            <a:r>
              <a:rPr lang="nl-NL" sz="2000" dirty="0">
                <a:solidFill>
                  <a:srgbClr val="1D54B0"/>
                </a:solidFill>
              </a:rPr>
              <a:t>()’ </a:t>
            </a:r>
            <a:r>
              <a:rPr lang="nl-NL" sz="2000" dirty="0"/>
              <a:t>functie gebruiken om na te gaan wat de directory is</a:t>
            </a:r>
          </a:p>
        </p:txBody>
      </p:sp>
      <p:sp>
        <p:nvSpPr>
          <p:cNvPr id="7" name="Title 1">
            <a:extLst>
              <a:ext uri="{FF2B5EF4-FFF2-40B4-BE49-F238E27FC236}">
                <a16:creationId xmlns:a16="http://schemas.microsoft.com/office/drawing/2014/main" id="{D415018B-1144-682C-C49F-DA457DAF1C41}"/>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spTree>
    <p:extLst>
      <p:ext uri="{BB962C8B-B14F-4D97-AF65-F5344CB8AC3E}">
        <p14:creationId xmlns:p14="http://schemas.microsoft.com/office/powerpoint/2010/main" val="2799183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8C316-B102-9689-F0DF-7BCC40806AB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3E438F7-472F-8C72-C92D-97BF7C56D27D}"/>
              </a:ext>
            </a:extLst>
          </p:cNvPr>
          <p:cNvSpPr>
            <a:spLocks noGrp="1"/>
          </p:cNvSpPr>
          <p:nvPr>
            <p:ph type="body" sz="quarter" idx="10"/>
          </p:nvPr>
        </p:nvSpPr>
        <p:spPr/>
        <p:txBody>
          <a:bodyPr/>
          <a:lstStyle/>
          <a:p>
            <a:r>
              <a:rPr lang="en-US" dirty="0"/>
              <a:t>Working directories (wd)</a:t>
            </a:r>
          </a:p>
        </p:txBody>
      </p:sp>
      <p:sp>
        <p:nvSpPr>
          <p:cNvPr id="4" name="Text Placeholder 3">
            <a:extLst>
              <a:ext uri="{FF2B5EF4-FFF2-40B4-BE49-F238E27FC236}">
                <a16:creationId xmlns:a16="http://schemas.microsoft.com/office/drawing/2014/main" id="{7E0E5CB6-12C2-DE2A-09D7-E19E949B74A7}"/>
              </a:ext>
            </a:extLst>
          </p:cNvPr>
          <p:cNvSpPr>
            <a:spLocks noGrp="1"/>
          </p:cNvSpPr>
          <p:nvPr>
            <p:ph type="body" sz="quarter" idx="11"/>
          </p:nvPr>
        </p:nvSpPr>
        <p:spPr>
          <a:xfrm>
            <a:off x="415925" y="2126255"/>
            <a:ext cx="9328150" cy="4731745"/>
          </a:xfrm>
        </p:spPr>
        <p:txBody>
          <a:bodyPr>
            <a:noAutofit/>
          </a:bodyPr>
          <a:lstStyle/>
          <a:p>
            <a:r>
              <a:rPr lang="nl-NL" sz="2000" dirty="0"/>
              <a:t>Het instellen van de </a:t>
            </a:r>
            <a:r>
              <a:rPr lang="nl-NL" sz="2000" dirty="0" err="1"/>
              <a:t>working</a:t>
            </a:r>
            <a:r>
              <a:rPr lang="nl-NL" sz="2000" dirty="0"/>
              <a:t> directory kan met behulp van de </a:t>
            </a:r>
            <a:r>
              <a:rPr lang="nl-NL" sz="2000" dirty="0">
                <a:solidFill>
                  <a:srgbClr val="1D54B0"/>
                </a:solidFill>
              </a:rPr>
              <a:t>‘</a:t>
            </a:r>
            <a:r>
              <a:rPr lang="nl-NL" sz="2000" dirty="0" err="1">
                <a:solidFill>
                  <a:srgbClr val="1D54B0"/>
                </a:solidFill>
              </a:rPr>
              <a:t>setwd</a:t>
            </a:r>
            <a:r>
              <a:rPr lang="nl-NL" sz="2000" dirty="0">
                <a:solidFill>
                  <a:srgbClr val="1D54B0"/>
                </a:solidFill>
              </a:rPr>
              <a:t>()’ </a:t>
            </a:r>
            <a:r>
              <a:rPr lang="nl-NL" sz="2000" dirty="0"/>
              <a:t>functie:</a:t>
            </a:r>
          </a:p>
        </p:txBody>
      </p:sp>
      <p:sp>
        <p:nvSpPr>
          <p:cNvPr id="7" name="Title 1">
            <a:extLst>
              <a:ext uri="{FF2B5EF4-FFF2-40B4-BE49-F238E27FC236}">
                <a16:creationId xmlns:a16="http://schemas.microsoft.com/office/drawing/2014/main" id="{6AE6E114-8113-B0C8-06DC-B42965647C00}"/>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pic>
        <p:nvPicPr>
          <p:cNvPr id="6" name="Afbeelding 5">
            <a:extLst>
              <a:ext uri="{FF2B5EF4-FFF2-40B4-BE49-F238E27FC236}">
                <a16:creationId xmlns:a16="http://schemas.microsoft.com/office/drawing/2014/main" id="{88C765C0-2387-8F22-6216-A4843393EFE9}"/>
              </a:ext>
            </a:extLst>
          </p:cNvPr>
          <p:cNvPicPr>
            <a:picLocks noChangeAspect="1"/>
          </p:cNvPicPr>
          <p:nvPr/>
        </p:nvPicPr>
        <p:blipFill>
          <a:blip r:embed="rId3"/>
          <a:stretch>
            <a:fillRect/>
          </a:stretch>
        </p:blipFill>
        <p:spPr>
          <a:xfrm>
            <a:off x="967841" y="3354367"/>
            <a:ext cx="8460416" cy="1690332"/>
          </a:xfrm>
          <a:prstGeom prst="rect">
            <a:avLst/>
          </a:prstGeom>
        </p:spPr>
      </p:pic>
    </p:spTree>
    <p:extLst>
      <p:ext uri="{BB962C8B-B14F-4D97-AF65-F5344CB8AC3E}">
        <p14:creationId xmlns:p14="http://schemas.microsoft.com/office/powerpoint/2010/main" val="3110808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17AD5-4E05-6C87-360B-0B30079A66B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D4B5FC0-0BC0-7C0F-49A8-7B3A18B27605}"/>
              </a:ext>
            </a:extLst>
          </p:cNvPr>
          <p:cNvSpPr>
            <a:spLocks noGrp="1"/>
          </p:cNvSpPr>
          <p:nvPr>
            <p:ph type="body" sz="quarter" idx="10"/>
          </p:nvPr>
        </p:nvSpPr>
        <p:spPr/>
        <p:txBody>
          <a:bodyPr/>
          <a:lstStyle/>
          <a:p>
            <a:r>
              <a:rPr lang="en-US" dirty="0"/>
              <a:t>Working directories (wd)</a:t>
            </a:r>
          </a:p>
        </p:txBody>
      </p:sp>
      <p:sp>
        <p:nvSpPr>
          <p:cNvPr id="4" name="Text Placeholder 3">
            <a:extLst>
              <a:ext uri="{FF2B5EF4-FFF2-40B4-BE49-F238E27FC236}">
                <a16:creationId xmlns:a16="http://schemas.microsoft.com/office/drawing/2014/main" id="{4A06D5AF-0492-1A6F-A7AC-4EFB9E644E54}"/>
              </a:ext>
            </a:extLst>
          </p:cNvPr>
          <p:cNvSpPr>
            <a:spLocks noGrp="1"/>
          </p:cNvSpPr>
          <p:nvPr>
            <p:ph type="body" sz="quarter" idx="11"/>
          </p:nvPr>
        </p:nvSpPr>
        <p:spPr>
          <a:xfrm>
            <a:off x="415925" y="2126255"/>
            <a:ext cx="9328150" cy="4731745"/>
          </a:xfrm>
        </p:spPr>
        <p:txBody>
          <a:bodyPr>
            <a:noAutofit/>
          </a:bodyPr>
          <a:lstStyle/>
          <a:p>
            <a:r>
              <a:rPr lang="nl-NL" sz="2000" dirty="0" err="1">
                <a:solidFill>
                  <a:srgbClr val="1D54B0"/>
                </a:solidFill>
              </a:rPr>
              <a:t>setwd</a:t>
            </a:r>
            <a:r>
              <a:rPr lang="nl-NL" sz="2000" dirty="0">
                <a:solidFill>
                  <a:srgbClr val="1D54B0"/>
                </a:solidFill>
              </a:rPr>
              <a:t>() </a:t>
            </a:r>
            <a:r>
              <a:rPr lang="nl-NL" sz="2000" dirty="0"/>
              <a:t>gebruikt absolute paden: deze verwijzen naar een specifiek pad op jouw computer, niet bruikbaar op andere systemen </a:t>
            </a:r>
          </a:p>
          <a:p>
            <a:r>
              <a:rPr lang="nl-NL" sz="2000" dirty="0"/>
              <a:t>Niet overdraagbaar tussen systemen: absolute paden breken bij collega’s of op andere toestellen met een andere folderstructuur </a:t>
            </a:r>
          </a:p>
          <a:p>
            <a:r>
              <a:rPr lang="nl-NL" sz="2000" dirty="0" err="1"/>
              <a:t>RStudio</a:t>
            </a:r>
            <a:r>
              <a:rPr lang="nl-NL" sz="2000" dirty="0"/>
              <a:t> </a:t>
            </a:r>
            <a:r>
              <a:rPr lang="nl-NL" sz="2000" dirty="0" err="1"/>
              <a:t>Projects</a:t>
            </a:r>
            <a:r>
              <a:rPr lang="nl-NL" sz="2000" dirty="0"/>
              <a:t> gebruiken relatieve paden: paden worden automatisch relatief ten opzichte van de projectmap ingesteld </a:t>
            </a:r>
          </a:p>
          <a:p>
            <a:r>
              <a:rPr lang="nl-NL" sz="2000" dirty="0"/>
              <a:t>‘.</a:t>
            </a:r>
            <a:r>
              <a:rPr lang="nl-NL" sz="2000" dirty="0" err="1"/>
              <a:t>Rproj</a:t>
            </a:r>
            <a:r>
              <a:rPr lang="nl-NL" sz="2000" dirty="0"/>
              <a:t>’ definieert de projectroot: dit bestand bepaalt de hoofdmap van waaruit alle paden worden geïnterpreteerd </a:t>
            </a:r>
          </a:p>
          <a:p>
            <a:r>
              <a:rPr lang="nl-NL" sz="2000" dirty="0"/>
              <a:t>Eenvoudig deelbaar en reproduceerbaar: door de hele projectmap te delen, blijven alle verwijzingen correct en werkt alles meteen</a:t>
            </a:r>
          </a:p>
        </p:txBody>
      </p:sp>
      <p:sp>
        <p:nvSpPr>
          <p:cNvPr id="7" name="Title 1">
            <a:extLst>
              <a:ext uri="{FF2B5EF4-FFF2-40B4-BE49-F238E27FC236}">
                <a16:creationId xmlns:a16="http://schemas.microsoft.com/office/drawing/2014/main" id="{F9DA790D-1E24-7464-7570-97D0008C4AE9}"/>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spTree>
    <p:extLst>
      <p:ext uri="{BB962C8B-B14F-4D97-AF65-F5344CB8AC3E}">
        <p14:creationId xmlns:p14="http://schemas.microsoft.com/office/powerpoint/2010/main" val="355096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20F9A-8358-7826-1680-DACFC60D7A6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DB15B4B-5837-4EE0-E108-2E9AE6E30859}"/>
              </a:ext>
            </a:extLst>
          </p:cNvPr>
          <p:cNvSpPr>
            <a:spLocks noGrp="1"/>
          </p:cNvSpPr>
          <p:nvPr>
            <p:ph type="body" sz="quarter" idx="10"/>
          </p:nvPr>
        </p:nvSpPr>
        <p:spPr/>
        <p:txBody>
          <a:bodyPr/>
          <a:lstStyle/>
          <a:p>
            <a:r>
              <a:rPr lang="en-US" dirty="0"/>
              <a:t>Working directories (wd)</a:t>
            </a:r>
          </a:p>
        </p:txBody>
      </p:sp>
      <p:sp>
        <p:nvSpPr>
          <p:cNvPr id="4" name="Text Placeholder 3">
            <a:extLst>
              <a:ext uri="{FF2B5EF4-FFF2-40B4-BE49-F238E27FC236}">
                <a16:creationId xmlns:a16="http://schemas.microsoft.com/office/drawing/2014/main" id="{BA226268-3028-0C98-B940-6FA2E4EDC604}"/>
              </a:ext>
            </a:extLst>
          </p:cNvPr>
          <p:cNvSpPr>
            <a:spLocks noGrp="1"/>
          </p:cNvSpPr>
          <p:nvPr>
            <p:ph type="body" sz="quarter" idx="11"/>
          </p:nvPr>
        </p:nvSpPr>
        <p:spPr>
          <a:xfrm>
            <a:off x="415925" y="2126255"/>
            <a:ext cx="9328150" cy="4731745"/>
          </a:xfrm>
        </p:spPr>
        <p:txBody>
          <a:bodyPr>
            <a:noAutofit/>
          </a:bodyPr>
          <a:lstStyle/>
          <a:p>
            <a:r>
              <a:rPr lang="nl-NL" sz="2000" dirty="0"/>
              <a:t>Directory structuur</a:t>
            </a:r>
          </a:p>
        </p:txBody>
      </p:sp>
      <p:sp>
        <p:nvSpPr>
          <p:cNvPr id="7" name="Title 1">
            <a:extLst>
              <a:ext uri="{FF2B5EF4-FFF2-40B4-BE49-F238E27FC236}">
                <a16:creationId xmlns:a16="http://schemas.microsoft.com/office/drawing/2014/main" id="{817803B7-D80B-E44C-D3F1-5EF03AA9F36F}"/>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pic>
        <p:nvPicPr>
          <p:cNvPr id="19458" name="Picture 2">
            <a:extLst>
              <a:ext uri="{FF2B5EF4-FFF2-40B4-BE49-F238E27FC236}">
                <a16:creationId xmlns:a16="http://schemas.microsoft.com/office/drawing/2014/main" id="{AAAD8027-73D9-DF9C-C51B-5AAA4F6A2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6379" y="2757216"/>
            <a:ext cx="2285297" cy="3981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138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0C6A0-398A-8838-014F-4E2046CB94D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4B1F41E-F76F-C390-FA53-A38B351F12C8}"/>
              </a:ext>
            </a:extLst>
          </p:cNvPr>
          <p:cNvSpPr>
            <a:spLocks noGrp="1"/>
          </p:cNvSpPr>
          <p:nvPr>
            <p:ph type="body" sz="quarter" idx="10"/>
          </p:nvPr>
        </p:nvSpPr>
        <p:spPr/>
        <p:txBody>
          <a:bodyPr/>
          <a:lstStyle/>
          <a:p>
            <a:r>
              <a:rPr lang="en-US" dirty="0" err="1"/>
              <a:t>Bestandsnamen</a:t>
            </a:r>
            <a:endParaRPr lang="en-US" dirty="0"/>
          </a:p>
        </p:txBody>
      </p:sp>
      <p:sp>
        <p:nvSpPr>
          <p:cNvPr id="7" name="Title 1">
            <a:extLst>
              <a:ext uri="{FF2B5EF4-FFF2-40B4-BE49-F238E27FC236}">
                <a16:creationId xmlns:a16="http://schemas.microsoft.com/office/drawing/2014/main" id="{75A07210-B782-8DC9-001C-ABEAA57D33D3}"/>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pic>
        <p:nvPicPr>
          <p:cNvPr id="23554" name="Picture 2" descr="What's in a name?&quot; This cartoon from the Dilbert series shows debate around  naming conventions for a file system that will be implemented in the  company. The ultimate arbitrariness and complexity of">
            <a:extLst>
              <a:ext uri="{FF2B5EF4-FFF2-40B4-BE49-F238E27FC236}">
                <a16:creationId xmlns:a16="http://schemas.microsoft.com/office/drawing/2014/main" id="{BAD9209D-7A9F-8DAD-C623-A7D271A6CC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61" t="1740" r="1085" b="44391"/>
          <a:stretch/>
        </p:blipFill>
        <p:spPr bwMode="auto">
          <a:xfrm>
            <a:off x="1002165" y="3114031"/>
            <a:ext cx="8152810" cy="2521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44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FD6E1-7D75-8BF0-4F63-6047DDD4B33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DA7D691-F7A9-BE27-2B83-059855FF0A11}"/>
              </a:ext>
            </a:extLst>
          </p:cNvPr>
          <p:cNvSpPr>
            <a:spLocks noGrp="1"/>
          </p:cNvSpPr>
          <p:nvPr>
            <p:ph type="body" sz="quarter" idx="10"/>
          </p:nvPr>
        </p:nvSpPr>
        <p:spPr/>
        <p:txBody>
          <a:bodyPr/>
          <a:lstStyle/>
          <a:p>
            <a:r>
              <a:rPr lang="en-US" dirty="0" err="1"/>
              <a:t>Nog</a:t>
            </a:r>
            <a:r>
              <a:rPr lang="en-US" dirty="0"/>
              <a:t> </a:t>
            </a:r>
            <a:r>
              <a:rPr lang="en-US" dirty="0" err="1"/>
              <a:t>enkele</a:t>
            </a:r>
            <a:r>
              <a:rPr lang="en-US" dirty="0"/>
              <a:t> tips </a:t>
            </a:r>
            <a:r>
              <a:rPr lang="en-US" dirty="0" err="1"/>
              <a:t>voor</a:t>
            </a:r>
            <a:r>
              <a:rPr lang="en-US" dirty="0"/>
              <a:t> we van start </a:t>
            </a:r>
            <a:r>
              <a:rPr lang="en-US" dirty="0" err="1"/>
              <a:t>gaan</a:t>
            </a:r>
            <a:endParaRPr lang="en-US" dirty="0"/>
          </a:p>
        </p:txBody>
      </p:sp>
      <p:sp>
        <p:nvSpPr>
          <p:cNvPr id="4" name="Text Placeholder 3">
            <a:extLst>
              <a:ext uri="{FF2B5EF4-FFF2-40B4-BE49-F238E27FC236}">
                <a16:creationId xmlns:a16="http://schemas.microsoft.com/office/drawing/2014/main" id="{9E922B9A-F708-75E6-9D76-098FCC2A16C3}"/>
              </a:ext>
            </a:extLst>
          </p:cNvPr>
          <p:cNvSpPr>
            <a:spLocks noGrp="1"/>
          </p:cNvSpPr>
          <p:nvPr>
            <p:ph type="body" sz="quarter" idx="11"/>
          </p:nvPr>
        </p:nvSpPr>
        <p:spPr>
          <a:xfrm>
            <a:off x="415925" y="2126255"/>
            <a:ext cx="9328150" cy="4731745"/>
          </a:xfrm>
        </p:spPr>
        <p:txBody>
          <a:bodyPr>
            <a:noAutofit/>
          </a:bodyPr>
          <a:lstStyle/>
          <a:p>
            <a:r>
              <a:rPr lang="nl-NL" sz="2000" b="1" dirty="0"/>
              <a:t>Schrijf steeds in een R script: </a:t>
            </a:r>
            <a:r>
              <a:rPr lang="nl-NL" sz="2000" dirty="0"/>
              <a:t>vermijd losse commando’s; scripts houden je analyse gestructureerd en reproduceerbaar </a:t>
            </a:r>
          </a:p>
          <a:p>
            <a:r>
              <a:rPr lang="nl-NL" sz="2000" b="1" dirty="0"/>
              <a:t>Volledige documentatie van workflow: </a:t>
            </a:r>
            <a:r>
              <a:rPr lang="nl-NL" sz="2000" dirty="0"/>
              <a:t>van data cleaning tot analyse en visualisatie — alles blijft bewaard en herbruikbaar </a:t>
            </a:r>
          </a:p>
          <a:p>
            <a:r>
              <a:rPr lang="nl-NL" sz="2000" b="1" dirty="0"/>
              <a:t>Deelbaar en </a:t>
            </a:r>
            <a:r>
              <a:rPr lang="nl-NL" sz="2000" b="1" dirty="0" err="1"/>
              <a:t>publiceerbaar</a:t>
            </a:r>
            <a:r>
              <a:rPr lang="nl-NL" sz="2000" b="1" dirty="0"/>
              <a:t>: </a:t>
            </a:r>
            <a:r>
              <a:rPr lang="nl-NL" sz="2000" dirty="0"/>
              <a:t>R scripts maken samenwerking en transparante publicatie mogelijk </a:t>
            </a:r>
          </a:p>
          <a:p>
            <a:r>
              <a:rPr lang="nl-NL" sz="2000" b="1" dirty="0"/>
              <a:t>Gebruik commentaar of R </a:t>
            </a:r>
            <a:r>
              <a:rPr lang="nl-NL" sz="2000" b="1" dirty="0" err="1"/>
              <a:t>Markdown</a:t>
            </a:r>
            <a:r>
              <a:rPr lang="nl-NL" sz="2000" b="1" dirty="0"/>
              <a:t>: </a:t>
            </a:r>
            <a:r>
              <a:rPr lang="nl-NL" sz="2000" dirty="0"/>
              <a:t>noteer metadata (auteur, datum, methode) met # of combineer tekst en code in een </a:t>
            </a:r>
            <a:r>
              <a:rPr lang="nl-NL" sz="2000" dirty="0" err="1"/>
              <a:t>Rmd</a:t>
            </a:r>
            <a:r>
              <a:rPr lang="nl-NL" sz="2000" dirty="0"/>
              <a:t>-bestand </a:t>
            </a:r>
          </a:p>
          <a:p>
            <a:r>
              <a:rPr lang="nl-NL" sz="2000" b="1" dirty="0"/>
              <a:t>Documenteer je sessieomgeving: </a:t>
            </a:r>
            <a:r>
              <a:rPr lang="nl-NL" sz="2000" dirty="0"/>
              <a:t>sluit scripts af met </a:t>
            </a:r>
            <a:r>
              <a:rPr lang="nl-NL" sz="2000" dirty="0" err="1">
                <a:solidFill>
                  <a:srgbClr val="1D54B0"/>
                </a:solidFill>
              </a:rPr>
              <a:t>sessionInfo</a:t>
            </a:r>
            <a:r>
              <a:rPr lang="nl-NL" sz="2000" dirty="0">
                <a:solidFill>
                  <a:srgbClr val="1D54B0"/>
                </a:solidFill>
              </a:rPr>
              <a:t>() </a:t>
            </a:r>
            <a:r>
              <a:rPr lang="nl-NL" sz="2000" dirty="0"/>
              <a:t>of </a:t>
            </a:r>
            <a:r>
              <a:rPr lang="nl-NL" sz="2000" dirty="0" err="1">
                <a:solidFill>
                  <a:srgbClr val="1D54B0"/>
                </a:solidFill>
              </a:rPr>
              <a:t>xfun</a:t>
            </a:r>
            <a:r>
              <a:rPr lang="nl-NL" sz="2000" dirty="0">
                <a:solidFill>
                  <a:srgbClr val="1D54B0"/>
                </a:solidFill>
              </a:rPr>
              <a:t>::</a:t>
            </a:r>
            <a:r>
              <a:rPr lang="nl-NL" sz="2000" dirty="0" err="1">
                <a:solidFill>
                  <a:srgbClr val="1D54B0"/>
                </a:solidFill>
              </a:rPr>
              <a:t>session_info</a:t>
            </a:r>
            <a:r>
              <a:rPr lang="nl-NL" sz="2000" dirty="0">
                <a:solidFill>
                  <a:srgbClr val="1D54B0"/>
                </a:solidFill>
              </a:rPr>
              <a:t>() </a:t>
            </a:r>
            <a:r>
              <a:rPr lang="nl-NL" sz="2000" dirty="0"/>
              <a:t>voor software- en package info</a:t>
            </a:r>
          </a:p>
        </p:txBody>
      </p:sp>
      <p:sp>
        <p:nvSpPr>
          <p:cNvPr id="7" name="Title 1">
            <a:extLst>
              <a:ext uri="{FF2B5EF4-FFF2-40B4-BE49-F238E27FC236}">
                <a16:creationId xmlns:a16="http://schemas.microsoft.com/office/drawing/2014/main" id="{0FBF1872-981E-92FD-DB44-201F7A55FB85}"/>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spTree>
    <p:extLst>
      <p:ext uri="{BB962C8B-B14F-4D97-AF65-F5344CB8AC3E}">
        <p14:creationId xmlns:p14="http://schemas.microsoft.com/office/powerpoint/2010/main" val="3686421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82A6D-FE5C-720B-122C-529EF9A132E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7FEFC12-AD19-52EF-84D2-4CE03D2E9812}"/>
              </a:ext>
            </a:extLst>
          </p:cNvPr>
          <p:cNvSpPr>
            <a:spLocks noGrp="1"/>
          </p:cNvSpPr>
          <p:nvPr>
            <p:ph type="body" sz="quarter" idx="10"/>
          </p:nvPr>
        </p:nvSpPr>
        <p:spPr/>
        <p:txBody>
          <a:bodyPr/>
          <a:lstStyle/>
          <a:p>
            <a:r>
              <a:rPr lang="en-US" dirty="0" err="1"/>
              <a:t>Nog</a:t>
            </a:r>
            <a:r>
              <a:rPr lang="en-US" dirty="0"/>
              <a:t> </a:t>
            </a:r>
            <a:r>
              <a:rPr lang="en-US" dirty="0" err="1"/>
              <a:t>enkele</a:t>
            </a:r>
            <a:r>
              <a:rPr lang="en-US" dirty="0"/>
              <a:t> tips </a:t>
            </a:r>
            <a:r>
              <a:rPr lang="en-US" dirty="0" err="1"/>
              <a:t>voor</a:t>
            </a:r>
            <a:r>
              <a:rPr lang="en-US" dirty="0"/>
              <a:t> we van start </a:t>
            </a:r>
            <a:r>
              <a:rPr lang="en-US" dirty="0" err="1"/>
              <a:t>gaan</a:t>
            </a:r>
            <a:endParaRPr lang="en-US" dirty="0"/>
          </a:p>
        </p:txBody>
      </p:sp>
      <p:sp>
        <p:nvSpPr>
          <p:cNvPr id="4" name="Text Placeholder 3">
            <a:extLst>
              <a:ext uri="{FF2B5EF4-FFF2-40B4-BE49-F238E27FC236}">
                <a16:creationId xmlns:a16="http://schemas.microsoft.com/office/drawing/2014/main" id="{9D280FD5-1D6C-C9AA-1258-5994E37B11E1}"/>
              </a:ext>
            </a:extLst>
          </p:cNvPr>
          <p:cNvSpPr>
            <a:spLocks noGrp="1"/>
          </p:cNvSpPr>
          <p:nvPr>
            <p:ph type="body" sz="quarter" idx="11"/>
          </p:nvPr>
        </p:nvSpPr>
        <p:spPr>
          <a:xfrm>
            <a:off x="415925" y="2126255"/>
            <a:ext cx="9328150" cy="4731745"/>
          </a:xfrm>
        </p:spPr>
        <p:txBody>
          <a:bodyPr>
            <a:noAutofit/>
          </a:bodyPr>
          <a:lstStyle/>
          <a:p>
            <a:r>
              <a:rPr lang="nl-NL" sz="2000" b="1" dirty="0"/>
              <a:t>Schrijf leesbare code: </a:t>
            </a:r>
            <a:r>
              <a:rPr lang="nl-NL" sz="2000" dirty="0"/>
              <a:t>richt je op duidelijkheid voor jezelf en anderen, nu én later </a:t>
            </a:r>
          </a:p>
          <a:p>
            <a:r>
              <a:rPr lang="nl-NL" sz="2000" b="1" dirty="0"/>
              <a:t>Gebruik een consistente stijl: </a:t>
            </a:r>
            <a:r>
              <a:rPr lang="nl-NL" sz="2000" dirty="0"/>
              <a:t>volg bij voorkeur de Google R Style Guide voor spaties, inspringen, haakjesgebruik, enz. </a:t>
            </a:r>
          </a:p>
          <a:p>
            <a:r>
              <a:rPr lang="nl-NL" sz="2000" b="1" dirty="0"/>
              <a:t>Automatiseer met het </a:t>
            </a:r>
            <a:r>
              <a:rPr lang="nl-NL" sz="2000" b="1" dirty="0">
                <a:solidFill>
                  <a:srgbClr val="4F71A8"/>
                </a:solidFill>
              </a:rPr>
              <a:t>‘</a:t>
            </a:r>
            <a:r>
              <a:rPr lang="nl-NL" sz="2000" b="1" dirty="0" err="1">
                <a:solidFill>
                  <a:srgbClr val="4F71A8"/>
                </a:solidFill>
              </a:rPr>
              <a:t>styler</a:t>
            </a:r>
            <a:r>
              <a:rPr lang="nl-NL" sz="2000" b="1" dirty="0">
                <a:solidFill>
                  <a:srgbClr val="4F71A8"/>
                </a:solidFill>
              </a:rPr>
              <a:t>’ </a:t>
            </a:r>
            <a:r>
              <a:rPr lang="nl-NL" sz="2000" b="1" dirty="0"/>
              <a:t>package: </a:t>
            </a:r>
            <a:r>
              <a:rPr lang="nl-NL" sz="2000" dirty="0"/>
              <a:t>restyle je code automatisch via een handige </a:t>
            </a:r>
            <a:r>
              <a:rPr lang="nl-NL" sz="2000" dirty="0" err="1"/>
              <a:t>RStudio</a:t>
            </a:r>
            <a:r>
              <a:rPr lang="nl-NL" sz="2000" dirty="0"/>
              <a:t> </a:t>
            </a:r>
            <a:r>
              <a:rPr lang="nl-NL" sz="2000" dirty="0" err="1"/>
              <a:t>add</a:t>
            </a:r>
            <a:r>
              <a:rPr lang="nl-NL" sz="2000" dirty="0"/>
              <a:t>-in </a:t>
            </a:r>
          </a:p>
          <a:p>
            <a:r>
              <a:rPr lang="nl-NL" sz="2000" b="1" dirty="0"/>
              <a:t>Toegang via </a:t>
            </a:r>
            <a:r>
              <a:rPr lang="nl-NL" sz="2000" b="1" dirty="0" err="1"/>
              <a:t>RStudio</a:t>
            </a:r>
            <a:r>
              <a:rPr lang="nl-NL" sz="2000" b="1" dirty="0"/>
              <a:t>: </a:t>
            </a:r>
            <a:r>
              <a:rPr lang="nl-NL" sz="2000" dirty="0"/>
              <a:t>selecteer code, klik op </a:t>
            </a:r>
            <a:r>
              <a:rPr lang="nl-NL" sz="2000" dirty="0" err="1"/>
              <a:t>Addins</a:t>
            </a:r>
            <a:r>
              <a:rPr lang="nl-NL" sz="2000" dirty="0"/>
              <a:t> → Style </a:t>
            </a:r>
            <a:r>
              <a:rPr lang="nl-NL" sz="2000" dirty="0" err="1"/>
              <a:t>Selection</a:t>
            </a:r>
            <a:r>
              <a:rPr lang="nl-NL" sz="2000" dirty="0"/>
              <a:t> om de stijlregels toe te passen </a:t>
            </a:r>
          </a:p>
          <a:p>
            <a:r>
              <a:rPr lang="nl-NL" sz="2000" b="1" dirty="0"/>
              <a:t>Voorkom onoverzichtelijke scripts: </a:t>
            </a:r>
            <a:r>
              <a:rPr lang="nl-NL" sz="2000" dirty="0"/>
              <a:t>vermijd rommelige of inconsistente </a:t>
            </a:r>
            <a:r>
              <a:rPr lang="nl-NL" sz="2000" dirty="0" err="1"/>
              <a:t>formatting</a:t>
            </a:r>
            <a:endParaRPr lang="nl-NL" sz="2000" dirty="0"/>
          </a:p>
          <a:p>
            <a:r>
              <a:rPr lang="nl-NL" sz="2000" b="1" dirty="0"/>
              <a:t>Back-up scripts &amp; </a:t>
            </a:r>
            <a:r>
              <a:rPr lang="nl-NL" sz="2000" b="1" dirty="0" err="1"/>
              <a:t>RData</a:t>
            </a:r>
            <a:r>
              <a:rPr lang="nl-NL" sz="2000" b="1" dirty="0"/>
              <a:t>: </a:t>
            </a:r>
            <a:r>
              <a:rPr lang="nl-NL" sz="2000" dirty="0"/>
              <a:t>maak regelmatig een back-up van een script en de R-omgeving</a:t>
            </a:r>
          </a:p>
        </p:txBody>
      </p:sp>
      <p:sp>
        <p:nvSpPr>
          <p:cNvPr id="7" name="Title 1">
            <a:extLst>
              <a:ext uri="{FF2B5EF4-FFF2-40B4-BE49-F238E27FC236}">
                <a16:creationId xmlns:a16="http://schemas.microsoft.com/office/drawing/2014/main" id="{6DC65AFB-9403-B4E0-FF21-FC2A5CF2D34E}"/>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spTree>
    <p:extLst>
      <p:ext uri="{BB962C8B-B14F-4D97-AF65-F5344CB8AC3E}">
        <p14:creationId xmlns:p14="http://schemas.microsoft.com/office/powerpoint/2010/main" val="145518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6CD76-1583-B0BF-CDD3-1D58DF48792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279ED01-B79A-B6EF-817D-9664D111CDF8}"/>
              </a:ext>
            </a:extLst>
          </p:cNvPr>
          <p:cNvSpPr>
            <a:spLocks noGrp="1"/>
          </p:cNvSpPr>
          <p:nvPr>
            <p:ph type="body" sz="quarter" idx="10"/>
          </p:nvPr>
        </p:nvSpPr>
        <p:spPr/>
        <p:txBody>
          <a:bodyPr/>
          <a:lstStyle/>
          <a:p>
            <a:r>
              <a:rPr lang="en-US" dirty="0" err="1"/>
              <a:t>Nog</a:t>
            </a:r>
            <a:r>
              <a:rPr lang="en-US" dirty="0"/>
              <a:t> </a:t>
            </a:r>
            <a:r>
              <a:rPr lang="en-US" dirty="0" err="1"/>
              <a:t>enkele</a:t>
            </a:r>
            <a:r>
              <a:rPr lang="en-US" dirty="0"/>
              <a:t> tips </a:t>
            </a:r>
            <a:r>
              <a:rPr lang="en-US" dirty="0" err="1"/>
              <a:t>voor</a:t>
            </a:r>
            <a:r>
              <a:rPr lang="en-US" dirty="0"/>
              <a:t> we van start </a:t>
            </a:r>
            <a:r>
              <a:rPr lang="en-US" dirty="0" err="1"/>
              <a:t>gaan</a:t>
            </a:r>
            <a:endParaRPr lang="en-US" dirty="0"/>
          </a:p>
        </p:txBody>
      </p:sp>
      <p:sp>
        <p:nvSpPr>
          <p:cNvPr id="7" name="Title 1">
            <a:extLst>
              <a:ext uri="{FF2B5EF4-FFF2-40B4-BE49-F238E27FC236}">
                <a16:creationId xmlns:a16="http://schemas.microsoft.com/office/drawing/2014/main" id="{00F4BA5D-3DA4-815D-5E3F-51E80A67C576}"/>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pic>
        <p:nvPicPr>
          <p:cNvPr id="27650" name="Picture 2" descr="Top 5 Programming Memes">
            <a:extLst>
              <a:ext uri="{FF2B5EF4-FFF2-40B4-BE49-F238E27FC236}">
                <a16:creationId xmlns:a16="http://schemas.microsoft.com/office/drawing/2014/main" id="{8FC83FBF-0356-0B70-47DA-CEE485C31D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98"/>
          <a:stretch/>
        </p:blipFill>
        <p:spPr bwMode="auto">
          <a:xfrm>
            <a:off x="1066016" y="2936339"/>
            <a:ext cx="3985636" cy="2878695"/>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80+ Funniest Programming Memes (2024)">
            <a:extLst>
              <a:ext uri="{FF2B5EF4-FFF2-40B4-BE49-F238E27FC236}">
                <a16:creationId xmlns:a16="http://schemas.microsoft.com/office/drawing/2014/main" id="{4122621D-5E35-74C7-9F57-84412B6252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8111" y="2257357"/>
            <a:ext cx="2494922" cy="4236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466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601A3-72FC-EF3C-F420-834D32B2A91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2F72075-21FA-58B1-CDE6-A97CB40E57D8}"/>
              </a:ext>
            </a:extLst>
          </p:cNvPr>
          <p:cNvSpPr>
            <a:spLocks noGrp="1"/>
          </p:cNvSpPr>
          <p:nvPr>
            <p:ph type="body" sz="quarter" idx="10"/>
          </p:nvPr>
        </p:nvSpPr>
        <p:spPr/>
        <p:txBody>
          <a:bodyPr/>
          <a:lstStyle/>
          <a:p>
            <a:r>
              <a:rPr lang="en-US" dirty="0"/>
              <a:t>Start!</a:t>
            </a:r>
          </a:p>
        </p:txBody>
      </p:sp>
      <p:sp>
        <p:nvSpPr>
          <p:cNvPr id="7" name="Title 1">
            <a:extLst>
              <a:ext uri="{FF2B5EF4-FFF2-40B4-BE49-F238E27FC236}">
                <a16:creationId xmlns:a16="http://schemas.microsoft.com/office/drawing/2014/main" id="{6AFAF8FF-5D04-3FCF-CFE7-6546BF548E25}"/>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pic>
        <p:nvPicPr>
          <p:cNvPr id="2" name="Picture 2">
            <a:extLst>
              <a:ext uri="{FF2B5EF4-FFF2-40B4-BE49-F238E27FC236}">
                <a16:creationId xmlns:a16="http://schemas.microsoft.com/office/drawing/2014/main" id="{AD99BCBA-6F90-EBA7-3AE0-D10EA0E8E0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329" y="2725671"/>
            <a:ext cx="4119644" cy="3089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414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27BE6-8705-016A-27A4-F101A90BAD5B}"/>
              </a:ext>
            </a:extLst>
          </p:cNvPr>
          <p:cNvSpPr>
            <a:spLocks noGrp="1"/>
          </p:cNvSpPr>
          <p:nvPr>
            <p:ph type="title"/>
          </p:nvPr>
        </p:nvSpPr>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sp>
        <p:nvSpPr>
          <p:cNvPr id="3" name="Text Placeholder 2">
            <a:extLst>
              <a:ext uri="{FF2B5EF4-FFF2-40B4-BE49-F238E27FC236}">
                <a16:creationId xmlns:a16="http://schemas.microsoft.com/office/drawing/2014/main" id="{516FDD50-CF14-DF04-2510-032D0A812214}"/>
              </a:ext>
            </a:extLst>
          </p:cNvPr>
          <p:cNvSpPr>
            <a:spLocks noGrp="1"/>
          </p:cNvSpPr>
          <p:nvPr>
            <p:ph type="body" sz="quarter" idx="10"/>
          </p:nvPr>
        </p:nvSpPr>
        <p:spPr/>
        <p:txBody>
          <a:bodyPr/>
          <a:lstStyle/>
          <a:p>
            <a:r>
              <a:rPr lang="en-US" dirty="0"/>
              <a:t>Wat is R?</a:t>
            </a:r>
          </a:p>
        </p:txBody>
      </p:sp>
      <p:sp>
        <p:nvSpPr>
          <p:cNvPr id="4" name="Text Placeholder 3">
            <a:extLst>
              <a:ext uri="{FF2B5EF4-FFF2-40B4-BE49-F238E27FC236}">
                <a16:creationId xmlns:a16="http://schemas.microsoft.com/office/drawing/2014/main" id="{38A9DA39-ECFA-3C21-9BEB-6AB65D6391C3}"/>
              </a:ext>
            </a:extLst>
          </p:cNvPr>
          <p:cNvSpPr>
            <a:spLocks noGrp="1"/>
          </p:cNvSpPr>
          <p:nvPr>
            <p:ph type="body" sz="quarter" idx="11"/>
          </p:nvPr>
        </p:nvSpPr>
        <p:spPr/>
        <p:txBody>
          <a:bodyPr>
            <a:normAutofit/>
          </a:bodyPr>
          <a:lstStyle/>
          <a:p>
            <a:r>
              <a:rPr lang="nl-NL" dirty="0"/>
              <a:t>R is een object-georiënteerde programmeertaal:</a:t>
            </a:r>
          </a:p>
          <a:p>
            <a:pPr lvl="1"/>
            <a:r>
              <a:rPr lang="nl-NL" sz="1800" dirty="0"/>
              <a:t>Meer dan gegevenstabellen: R werkt met objecten (bijv. </a:t>
            </a:r>
            <a:r>
              <a:rPr lang="nl-NL" sz="1800" dirty="0" err="1"/>
              <a:t>data.frame</a:t>
            </a:r>
            <a:r>
              <a:rPr lang="nl-NL" sz="1800" dirty="0"/>
              <a:t>, lm), die complexere structuren hebben dan simpele gegevenstabellen (variabelen, observaties)</a:t>
            </a:r>
          </a:p>
          <a:p>
            <a:pPr lvl="1"/>
            <a:r>
              <a:rPr lang="nl-NL" sz="1800" dirty="0"/>
              <a:t>Objecten en klassen: Gegevens worden in objecten opgeslagen die tot specifieke klassen behoren</a:t>
            </a:r>
          </a:p>
          <a:p>
            <a:pPr lvl="1"/>
            <a:r>
              <a:rPr lang="nl-NL" sz="1800" dirty="0"/>
              <a:t>Methoden: Objecten worden gemanipuleerd via methoden die afhankelijk zijn van hun klasse (bijv. summary() voor verschillende objecten)</a:t>
            </a:r>
          </a:p>
          <a:p>
            <a:pPr lvl="1"/>
            <a:r>
              <a:rPr lang="nl-NL" sz="1800" dirty="0"/>
              <a:t>Polymorfisme: Dezelfde functie kan verschillende gedragingen vertonen afhankelijk van het type object</a:t>
            </a:r>
          </a:p>
          <a:p>
            <a:pPr lvl="1"/>
            <a:r>
              <a:rPr lang="nl-NL" sz="1800" dirty="0"/>
              <a:t>S3 en S4: Twee systemen voor object-georiënteerd programmeren in R, van informele tot formele definities van objecten en methoden</a:t>
            </a:r>
          </a:p>
        </p:txBody>
      </p:sp>
    </p:spTree>
    <p:extLst>
      <p:ext uri="{BB962C8B-B14F-4D97-AF65-F5344CB8AC3E}">
        <p14:creationId xmlns:p14="http://schemas.microsoft.com/office/powerpoint/2010/main" val="2326709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EC541-0199-2F74-3145-AFF23F84C2C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A383E34-AF06-23DC-7A42-ED5B0B798B14}"/>
              </a:ext>
            </a:extLst>
          </p:cNvPr>
          <p:cNvSpPr>
            <a:spLocks noGrp="1"/>
          </p:cNvSpPr>
          <p:nvPr>
            <p:ph type="ctrTitle"/>
          </p:nvPr>
        </p:nvSpPr>
        <p:spPr>
          <a:xfrm>
            <a:off x="359229" y="830262"/>
            <a:ext cx="9144000" cy="2170545"/>
          </a:xfrm>
        </p:spPr>
        <p:txBody>
          <a:bodyPr/>
          <a:lstStyle/>
          <a:p>
            <a:r>
              <a:rPr lang="nl-BE" dirty="0"/>
              <a:t>R basics</a:t>
            </a:r>
          </a:p>
        </p:txBody>
      </p:sp>
      <p:sp>
        <p:nvSpPr>
          <p:cNvPr id="3" name="Ondertitel 2">
            <a:extLst>
              <a:ext uri="{FF2B5EF4-FFF2-40B4-BE49-F238E27FC236}">
                <a16:creationId xmlns:a16="http://schemas.microsoft.com/office/drawing/2014/main" id="{3F4EF7CC-8AC3-AD2D-F4C6-CD8F4C60B159}"/>
              </a:ext>
            </a:extLst>
          </p:cNvPr>
          <p:cNvSpPr>
            <a:spLocks noGrp="1"/>
          </p:cNvSpPr>
          <p:nvPr>
            <p:ph type="subTitle" idx="1"/>
          </p:nvPr>
        </p:nvSpPr>
        <p:spPr>
          <a:xfrm>
            <a:off x="359229" y="4873625"/>
            <a:ext cx="9144000" cy="1655762"/>
          </a:xfrm>
        </p:spPr>
        <p:txBody>
          <a:bodyPr>
            <a:normAutofit fontScale="32500" lnSpcReduction="20000"/>
          </a:bodyPr>
          <a:lstStyle/>
          <a:p>
            <a:r>
              <a:rPr lang="nl-BE" dirty="0"/>
              <a:t>2</a:t>
            </a:r>
          </a:p>
        </p:txBody>
      </p:sp>
    </p:spTree>
    <p:extLst>
      <p:ext uri="{BB962C8B-B14F-4D97-AF65-F5344CB8AC3E}">
        <p14:creationId xmlns:p14="http://schemas.microsoft.com/office/powerpoint/2010/main" val="1949384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0BD19-333C-D69F-CCDD-2834A1C8CA1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C7E20FB-7A81-99B2-83F9-B225F03473B2}"/>
              </a:ext>
            </a:extLst>
          </p:cNvPr>
          <p:cNvSpPr>
            <a:spLocks noGrp="1"/>
          </p:cNvSpPr>
          <p:nvPr>
            <p:ph type="body" sz="quarter" idx="10"/>
          </p:nvPr>
        </p:nvSpPr>
        <p:spPr/>
        <p:txBody>
          <a:bodyPr/>
          <a:lstStyle/>
          <a:p>
            <a:r>
              <a:rPr lang="en-US" dirty="0" err="1"/>
              <a:t>Te</a:t>
            </a:r>
            <a:r>
              <a:rPr lang="en-US" dirty="0"/>
              <a:t> </a:t>
            </a:r>
            <a:r>
              <a:rPr lang="en-US" dirty="0" err="1"/>
              <a:t>onthouden</a:t>
            </a:r>
            <a:endParaRPr lang="en-US" dirty="0"/>
          </a:p>
        </p:txBody>
      </p:sp>
      <p:sp>
        <p:nvSpPr>
          <p:cNvPr id="4" name="Text Placeholder 3">
            <a:extLst>
              <a:ext uri="{FF2B5EF4-FFF2-40B4-BE49-F238E27FC236}">
                <a16:creationId xmlns:a16="http://schemas.microsoft.com/office/drawing/2014/main" id="{E7393CB5-311A-BFA9-E5F4-FA80CBF0AB1A}"/>
              </a:ext>
            </a:extLst>
          </p:cNvPr>
          <p:cNvSpPr>
            <a:spLocks noGrp="1"/>
          </p:cNvSpPr>
          <p:nvPr>
            <p:ph type="body" sz="quarter" idx="11"/>
          </p:nvPr>
        </p:nvSpPr>
        <p:spPr>
          <a:xfrm>
            <a:off x="415925" y="2126255"/>
            <a:ext cx="9328150" cy="4731745"/>
          </a:xfrm>
        </p:spPr>
        <p:txBody>
          <a:bodyPr>
            <a:noAutofit/>
          </a:bodyPr>
          <a:lstStyle/>
          <a:p>
            <a:r>
              <a:rPr lang="nl-NL" dirty="0"/>
              <a:t>R is ‘case-</a:t>
            </a:r>
            <a:r>
              <a:rPr lang="nl-NL" dirty="0" err="1"/>
              <a:t>sensitive</a:t>
            </a:r>
            <a:r>
              <a:rPr lang="nl-NL" dirty="0"/>
              <a:t>’</a:t>
            </a:r>
          </a:p>
          <a:p>
            <a:r>
              <a:rPr lang="nl-NL" dirty="0"/>
              <a:t># verwijst naar een </a:t>
            </a:r>
            <a:r>
              <a:rPr lang="nl-NL" dirty="0" err="1"/>
              <a:t>comment</a:t>
            </a:r>
            <a:endParaRPr lang="nl-NL" dirty="0"/>
          </a:p>
          <a:p>
            <a:r>
              <a:rPr lang="nl-NL" dirty="0"/>
              <a:t>‘+’ in de console betekent dat de code (nog) niet werd uitgevoerd</a:t>
            </a:r>
          </a:p>
          <a:p>
            <a:r>
              <a:rPr lang="nl-NL" dirty="0"/>
              <a:t>Let op voor spaties</a:t>
            </a:r>
          </a:p>
          <a:p>
            <a:r>
              <a:rPr lang="nl-NL" dirty="0"/>
              <a:t>Escape of ‘stop’ om console opnieuw beschikbaar te maken</a:t>
            </a:r>
          </a:p>
        </p:txBody>
      </p:sp>
      <p:sp>
        <p:nvSpPr>
          <p:cNvPr id="7" name="Title 1">
            <a:extLst>
              <a:ext uri="{FF2B5EF4-FFF2-40B4-BE49-F238E27FC236}">
                <a16:creationId xmlns:a16="http://schemas.microsoft.com/office/drawing/2014/main" id="{451F4B02-13F3-9CCD-1E28-527B05C73401}"/>
              </a:ext>
            </a:extLst>
          </p:cNvPr>
          <p:cNvSpPr>
            <a:spLocks noGrp="1"/>
          </p:cNvSpPr>
          <p:nvPr>
            <p:ph type="title"/>
          </p:nvPr>
        </p:nvSpPr>
        <p:spPr>
          <a:xfrm>
            <a:off x="359229" y="328971"/>
            <a:ext cx="9384846" cy="1088118"/>
          </a:xfrm>
        </p:spPr>
        <p:txBody>
          <a:bodyPr/>
          <a:lstStyle/>
          <a:p>
            <a:r>
              <a:rPr lang="en-US" sz="7200" dirty="0"/>
              <a:t>R basics</a:t>
            </a:r>
          </a:p>
        </p:txBody>
      </p:sp>
    </p:spTree>
    <p:extLst>
      <p:ext uri="{BB962C8B-B14F-4D97-AF65-F5344CB8AC3E}">
        <p14:creationId xmlns:p14="http://schemas.microsoft.com/office/powerpoint/2010/main" val="1906011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DC811-7131-CC53-92DD-E62A67ECF41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2A46715-D044-4465-2327-F75601392FF2}"/>
              </a:ext>
            </a:extLst>
          </p:cNvPr>
          <p:cNvSpPr>
            <a:spLocks noGrp="1"/>
          </p:cNvSpPr>
          <p:nvPr>
            <p:ph type="body" sz="quarter" idx="10"/>
          </p:nvPr>
        </p:nvSpPr>
        <p:spPr/>
        <p:txBody>
          <a:bodyPr/>
          <a:lstStyle/>
          <a:p>
            <a:r>
              <a:rPr lang="en-US" dirty="0" err="1"/>
              <a:t>Simpele</a:t>
            </a:r>
            <a:r>
              <a:rPr lang="en-US" dirty="0"/>
              <a:t> </a:t>
            </a:r>
            <a:r>
              <a:rPr lang="en-US" dirty="0" err="1"/>
              <a:t>wiskundige</a:t>
            </a:r>
            <a:r>
              <a:rPr lang="en-US" dirty="0"/>
              <a:t> </a:t>
            </a:r>
            <a:r>
              <a:rPr lang="en-US" dirty="0" err="1"/>
              <a:t>berekeningen</a:t>
            </a:r>
            <a:r>
              <a:rPr lang="en-US" dirty="0"/>
              <a:t> (</a:t>
            </a:r>
            <a:r>
              <a:rPr lang="en-US" dirty="0" err="1"/>
              <a:t>rekenmachine</a:t>
            </a:r>
            <a:r>
              <a:rPr lang="en-US" dirty="0"/>
              <a:t>)</a:t>
            </a:r>
          </a:p>
        </p:txBody>
      </p:sp>
      <p:sp>
        <p:nvSpPr>
          <p:cNvPr id="4" name="Text Placeholder 3">
            <a:extLst>
              <a:ext uri="{FF2B5EF4-FFF2-40B4-BE49-F238E27FC236}">
                <a16:creationId xmlns:a16="http://schemas.microsoft.com/office/drawing/2014/main" id="{DFF8EEFF-8952-DB36-3C61-C682A4709357}"/>
              </a:ext>
            </a:extLst>
          </p:cNvPr>
          <p:cNvSpPr>
            <a:spLocks noGrp="1"/>
          </p:cNvSpPr>
          <p:nvPr>
            <p:ph type="body" sz="quarter" idx="11"/>
          </p:nvPr>
        </p:nvSpPr>
        <p:spPr>
          <a:xfrm>
            <a:off x="415925" y="2126255"/>
            <a:ext cx="9328150" cy="4731745"/>
          </a:xfrm>
        </p:spPr>
        <p:txBody>
          <a:bodyPr>
            <a:noAutofit/>
          </a:bodyPr>
          <a:lstStyle/>
          <a:p>
            <a:r>
              <a:rPr lang="nl-NL" dirty="0"/>
              <a:t>R kan simpele berekeningen uitvoeren, zoals een rekenmachine: gebruik standaard operatoren (+, -, *, /, ^) en functies zoals </a:t>
            </a:r>
            <a:r>
              <a:rPr lang="nl-NL" dirty="0">
                <a:solidFill>
                  <a:srgbClr val="1D54B0"/>
                </a:solidFill>
              </a:rPr>
              <a:t>log(), </a:t>
            </a:r>
            <a:r>
              <a:rPr lang="nl-NL" dirty="0" err="1">
                <a:solidFill>
                  <a:srgbClr val="1D54B0"/>
                </a:solidFill>
              </a:rPr>
              <a:t>sqrt</a:t>
            </a:r>
            <a:r>
              <a:rPr lang="nl-NL" dirty="0">
                <a:solidFill>
                  <a:srgbClr val="1D54B0"/>
                </a:solidFill>
              </a:rPr>
              <a:t>(), </a:t>
            </a:r>
            <a:r>
              <a:rPr lang="nl-NL" dirty="0" err="1">
                <a:solidFill>
                  <a:srgbClr val="1D54B0"/>
                </a:solidFill>
              </a:rPr>
              <a:t>exp</a:t>
            </a:r>
            <a:r>
              <a:rPr lang="nl-NL" dirty="0">
                <a:solidFill>
                  <a:srgbClr val="1D54B0"/>
                </a:solidFill>
              </a:rPr>
              <a:t>()</a:t>
            </a:r>
          </a:p>
          <a:p>
            <a:r>
              <a:rPr lang="nl-NL" dirty="0"/>
              <a:t>Resultaten verschijnen in de console: [1] geeft de eerste waarde op een regel aan — handig bij grotere </a:t>
            </a:r>
            <a:r>
              <a:rPr lang="nl-NL" dirty="0" err="1"/>
              <a:t>outputs</a:t>
            </a:r>
            <a:r>
              <a:rPr lang="nl-NL" dirty="0"/>
              <a:t> </a:t>
            </a:r>
          </a:p>
        </p:txBody>
      </p:sp>
      <p:sp>
        <p:nvSpPr>
          <p:cNvPr id="7" name="Title 1">
            <a:extLst>
              <a:ext uri="{FF2B5EF4-FFF2-40B4-BE49-F238E27FC236}">
                <a16:creationId xmlns:a16="http://schemas.microsoft.com/office/drawing/2014/main" id="{894CB459-3A1E-CF07-A2B6-1B225CA20295}"/>
              </a:ext>
            </a:extLst>
          </p:cNvPr>
          <p:cNvSpPr>
            <a:spLocks noGrp="1"/>
          </p:cNvSpPr>
          <p:nvPr>
            <p:ph type="title"/>
          </p:nvPr>
        </p:nvSpPr>
        <p:spPr>
          <a:xfrm>
            <a:off x="359229" y="328971"/>
            <a:ext cx="9384846" cy="1088118"/>
          </a:xfrm>
        </p:spPr>
        <p:txBody>
          <a:bodyPr/>
          <a:lstStyle/>
          <a:p>
            <a:r>
              <a:rPr lang="en-US" sz="7200" dirty="0"/>
              <a:t>R basics</a:t>
            </a:r>
          </a:p>
        </p:txBody>
      </p:sp>
    </p:spTree>
    <p:extLst>
      <p:ext uri="{BB962C8B-B14F-4D97-AF65-F5344CB8AC3E}">
        <p14:creationId xmlns:p14="http://schemas.microsoft.com/office/powerpoint/2010/main" val="1182834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4B9A5-89CC-D8FD-57A8-1D401D6D9A4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E0F8C3C-9841-04A2-89B0-73445F09B683}"/>
              </a:ext>
            </a:extLst>
          </p:cNvPr>
          <p:cNvSpPr>
            <a:spLocks noGrp="1"/>
          </p:cNvSpPr>
          <p:nvPr>
            <p:ph type="body" sz="quarter" idx="10"/>
          </p:nvPr>
        </p:nvSpPr>
        <p:spPr/>
        <p:txBody>
          <a:bodyPr/>
          <a:lstStyle/>
          <a:p>
            <a:r>
              <a:rPr lang="en-US" dirty="0" err="1"/>
              <a:t>Objecten</a:t>
            </a:r>
            <a:r>
              <a:rPr lang="en-US" dirty="0"/>
              <a:t> in R</a:t>
            </a:r>
          </a:p>
        </p:txBody>
      </p:sp>
      <p:sp>
        <p:nvSpPr>
          <p:cNvPr id="4" name="Text Placeholder 3">
            <a:extLst>
              <a:ext uri="{FF2B5EF4-FFF2-40B4-BE49-F238E27FC236}">
                <a16:creationId xmlns:a16="http://schemas.microsoft.com/office/drawing/2014/main" id="{F3AB4655-A93C-6E7A-924E-F7F2CF441FAA}"/>
              </a:ext>
            </a:extLst>
          </p:cNvPr>
          <p:cNvSpPr>
            <a:spLocks noGrp="1"/>
          </p:cNvSpPr>
          <p:nvPr>
            <p:ph type="body" sz="quarter" idx="11"/>
          </p:nvPr>
        </p:nvSpPr>
        <p:spPr>
          <a:xfrm>
            <a:off x="415925" y="2126255"/>
            <a:ext cx="9328150" cy="4731745"/>
          </a:xfrm>
        </p:spPr>
        <p:txBody>
          <a:bodyPr>
            <a:noAutofit/>
          </a:bodyPr>
          <a:lstStyle/>
          <a:p>
            <a:r>
              <a:rPr lang="nl-NL" dirty="0" err="1"/>
              <a:t>Recall</a:t>
            </a:r>
            <a:r>
              <a:rPr lang="nl-NL" dirty="0"/>
              <a:t>: R is object-georiënteerd!</a:t>
            </a:r>
          </a:p>
          <a:p>
            <a:r>
              <a:rPr lang="nl-NL" dirty="0"/>
              <a:t>Objecten kunnen verschillende vormen aannemen (cijfers, letters, output van een plot, samenvatting van een analyse…)</a:t>
            </a:r>
          </a:p>
          <a:p>
            <a:r>
              <a:rPr lang="nl-NL" dirty="0"/>
              <a:t>Een R object aanmaken en waarden toekennen: </a:t>
            </a:r>
          </a:p>
          <a:p>
            <a:endParaRPr lang="nl-NL" dirty="0"/>
          </a:p>
        </p:txBody>
      </p:sp>
      <p:sp>
        <p:nvSpPr>
          <p:cNvPr id="7" name="Title 1">
            <a:extLst>
              <a:ext uri="{FF2B5EF4-FFF2-40B4-BE49-F238E27FC236}">
                <a16:creationId xmlns:a16="http://schemas.microsoft.com/office/drawing/2014/main" id="{8038C34E-136D-FA1A-81D5-B31345E24FE6}"/>
              </a:ext>
            </a:extLst>
          </p:cNvPr>
          <p:cNvSpPr>
            <a:spLocks noGrp="1"/>
          </p:cNvSpPr>
          <p:nvPr>
            <p:ph type="title"/>
          </p:nvPr>
        </p:nvSpPr>
        <p:spPr>
          <a:xfrm>
            <a:off x="359229" y="328971"/>
            <a:ext cx="9384846" cy="1088118"/>
          </a:xfrm>
        </p:spPr>
        <p:txBody>
          <a:bodyPr/>
          <a:lstStyle/>
          <a:p>
            <a:r>
              <a:rPr lang="en-US" sz="7200" dirty="0"/>
              <a:t>R basics</a:t>
            </a:r>
          </a:p>
        </p:txBody>
      </p:sp>
      <p:pic>
        <p:nvPicPr>
          <p:cNvPr id="5" name="Afbeelding 4">
            <a:extLst>
              <a:ext uri="{FF2B5EF4-FFF2-40B4-BE49-F238E27FC236}">
                <a16:creationId xmlns:a16="http://schemas.microsoft.com/office/drawing/2014/main" id="{90C9DF0B-CAB9-CB60-D39F-3AAFFA4A8114}"/>
              </a:ext>
            </a:extLst>
          </p:cNvPr>
          <p:cNvPicPr>
            <a:picLocks noChangeAspect="1"/>
          </p:cNvPicPr>
          <p:nvPr/>
        </p:nvPicPr>
        <p:blipFill>
          <a:blip r:embed="rId3"/>
          <a:srcRect l="487" t="2601" r="-487" b="23084"/>
          <a:stretch/>
        </p:blipFill>
        <p:spPr>
          <a:xfrm>
            <a:off x="3032763" y="4633994"/>
            <a:ext cx="4901683" cy="883403"/>
          </a:xfrm>
          <a:prstGeom prst="rect">
            <a:avLst/>
          </a:prstGeom>
        </p:spPr>
      </p:pic>
    </p:spTree>
    <p:extLst>
      <p:ext uri="{BB962C8B-B14F-4D97-AF65-F5344CB8AC3E}">
        <p14:creationId xmlns:p14="http://schemas.microsoft.com/office/powerpoint/2010/main" val="1516663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A0168-A0DC-DCB6-C2BB-AA06FE192DC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6B16135-0612-FC73-6F5C-7304F39123FC}"/>
              </a:ext>
            </a:extLst>
          </p:cNvPr>
          <p:cNvSpPr>
            <a:spLocks noGrp="1"/>
          </p:cNvSpPr>
          <p:nvPr>
            <p:ph type="body" sz="quarter" idx="10"/>
          </p:nvPr>
        </p:nvSpPr>
        <p:spPr/>
        <p:txBody>
          <a:bodyPr/>
          <a:lstStyle/>
          <a:p>
            <a:r>
              <a:rPr lang="en-US" dirty="0" err="1"/>
              <a:t>Objecten</a:t>
            </a:r>
            <a:r>
              <a:rPr lang="en-US" dirty="0"/>
              <a:t> in R</a:t>
            </a:r>
          </a:p>
        </p:txBody>
      </p:sp>
      <p:sp>
        <p:nvSpPr>
          <p:cNvPr id="4" name="Text Placeholder 3">
            <a:extLst>
              <a:ext uri="{FF2B5EF4-FFF2-40B4-BE49-F238E27FC236}">
                <a16:creationId xmlns:a16="http://schemas.microsoft.com/office/drawing/2014/main" id="{327A4A92-A506-DF78-DA31-57AE52E29B0D}"/>
              </a:ext>
            </a:extLst>
          </p:cNvPr>
          <p:cNvSpPr>
            <a:spLocks noGrp="1"/>
          </p:cNvSpPr>
          <p:nvPr>
            <p:ph type="body" sz="quarter" idx="11"/>
          </p:nvPr>
        </p:nvSpPr>
        <p:spPr>
          <a:xfrm>
            <a:off x="415925" y="2126255"/>
            <a:ext cx="9328150" cy="4731745"/>
          </a:xfrm>
        </p:spPr>
        <p:txBody>
          <a:bodyPr>
            <a:noAutofit/>
          </a:bodyPr>
          <a:lstStyle/>
          <a:p>
            <a:r>
              <a:rPr lang="nl-NL" dirty="0"/>
              <a:t>Waarde van een object kan simpel gewijzigd worden (zie ook Type)</a:t>
            </a:r>
          </a:p>
          <a:p>
            <a:r>
              <a:rPr lang="nl-NL" dirty="0"/>
              <a:t>Voor cijfers kunnen we objecten simpel optellen, ‘</a:t>
            </a:r>
            <a:r>
              <a:rPr lang="nl-NL" dirty="0" err="1"/>
              <a:t>characters</a:t>
            </a:r>
            <a:r>
              <a:rPr lang="nl-NL" dirty="0"/>
              <a:t>’ niet</a:t>
            </a:r>
          </a:p>
          <a:p>
            <a:r>
              <a:rPr lang="nl-NL" dirty="0"/>
              <a:t>Let op bij een kiezen van namen voor objecten:</a:t>
            </a:r>
          </a:p>
          <a:p>
            <a:pPr lvl="1"/>
            <a:r>
              <a:rPr lang="nl-NL" dirty="0" err="1">
                <a:solidFill>
                  <a:srgbClr val="4F71A8"/>
                </a:solidFill>
              </a:rPr>
              <a:t>output_summary</a:t>
            </a:r>
            <a:r>
              <a:rPr lang="nl-NL" dirty="0">
                <a:solidFill>
                  <a:srgbClr val="4F71A8"/>
                </a:solidFill>
              </a:rPr>
              <a:t> (</a:t>
            </a:r>
            <a:r>
              <a:rPr lang="nl-NL" dirty="0" err="1">
                <a:solidFill>
                  <a:srgbClr val="4F71A8"/>
                </a:solidFill>
              </a:rPr>
              <a:t>snake</a:t>
            </a:r>
            <a:r>
              <a:rPr lang="nl-NL" dirty="0">
                <a:solidFill>
                  <a:srgbClr val="4F71A8"/>
                </a:solidFill>
              </a:rPr>
              <a:t> case, bij voorkeur)</a:t>
            </a:r>
          </a:p>
          <a:p>
            <a:pPr lvl="1"/>
            <a:r>
              <a:rPr lang="nl-NL" dirty="0" err="1">
                <a:solidFill>
                  <a:srgbClr val="4F71A8"/>
                </a:solidFill>
              </a:rPr>
              <a:t>output.summary</a:t>
            </a:r>
            <a:endParaRPr lang="nl-NL" dirty="0">
              <a:solidFill>
                <a:srgbClr val="4F71A8"/>
              </a:solidFill>
            </a:endParaRPr>
          </a:p>
          <a:p>
            <a:pPr lvl="1"/>
            <a:r>
              <a:rPr lang="nl-NL" dirty="0" err="1">
                <a:solidFill>
                  <a:srgbClr val="4F71A8"/>
                </a:solidFill>
              </a:rPr>
              <a:t>outputSummary</a:t>
            </a:r>
            <a:endParaRPr lang="nl-NL" dirty="0">
              <a:solidFill>
                <a:srgbClr val="4F71A8"/>
              </a:solidFill>
            </a:endParaRPr>
          </a:p>
          <a:p>
            <a:endParaRPr lang="nl-NL" dirty="0"/>
          </a:p>
        </p:txBody>
      </p:sp>
      <p:sp>
        <p:nvSpPr>
          <p:cNvPr id="7" name="Title 1">
            <a:extLst>
              <a:ext uri="{FF2B5EF4-FFF2-40B4-BE49-F238E27FC236}">
                <a16:creationId xmlns:a16="http://schemas.microsoft.com/office/drawing/2014/main" id="{20018296-B406-F2A4-8335-98244B15273F}"/>
              </a:ext>
            </a:extLst>
          </p:cNvPr>
          <p:cNvSpPr>
            <a:spLocks noGrp="1"/>
          </p:cNvSpPr>
          <p:nvPr>
            <p:ph type="title"/>
          </p:nvPr>
        </p:nvSpPr>
        <p:spPr>
          <a:xfrm>
            <a:off x="359229" y="328971"/>
            <a:ext cx="9384846" cy="1088118"/>
          </a:xfrm>
        </p:spPr>
        <p:txBody>
          <a:bodyPr/>
          <a:lstStyle/>
          <a:p>
            <a:r>
              <a:rPr lang="en-US" sz="7200" dirty="0"/>
              <a:t>R basics</a:t>
            </a:r>
          </a:p>
        </p:txBody>
      </p:sp>
    </p:spTree>
    <p:extLst>
      <p:ext uri="{BB962C8B-B14F-4D97-AF65-F5344CB8AC3E}">
        <p14:creationId xmlns:p14="http://schemas.microsoft.com/office/powerpoint/2010/main" val="1182507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7119A-CF11-1102-B609-E060B06F881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05E89B9-924B-0B78-9A54-3E929CE659AA}"/>
              </a:ext>
            </a:extLst>
          </p:cNvPr>
          <p:cNvSpPr>
            <a:spLocks noGrp="1"/>
          </p:cNvSpPr>
          <p:nvPr>
            <p:ph type="body" sz="quarter" idx="10"/>
          </p:nvPr>
        </p:nvSpPr>
        <p:spPr/>
        <p:txBody>
          <a:bodyPr/>
          <a:lstStyle/>
          <a:p>
            <a:r>
              <a:rPr lang="en-US" dirty="0" err="1"/>
              <a:t>Functies</a:t>
            </a:r>
            <a:r>
              <a:rPr lang="en-US" dirty="0"/>
              <a:t> in R</a:t>
            </a:r>
          </a:p>
        </p:txBody>
      </p:sp>
      <p:sp>
        <p:nvSpPr>
          <p:cNvPr id="4" name="Text Placeholder 3">
            <a:extLst>
              <a:ext uri="{FF2B5EF4-FFF2-40B4-BE49-F238E27FC236}">
                <a16:creationId xmlns:a16="http://schemas.microsoft.com/office/drawing/2014/main" id="{0C661A96-6C05-E689-AED4-C9925AD56E01}"/>
              </a:ext>
            </a:extLst>
          </p:cNvPr>
          <p:cNvSpPr>
            <a:spLocks noGrp="1"/>
          </p:cNvSpPr>
          <p:nvPr>
            <p:ph type="body" sz="quarter" idx="11"/>
          </p:nvPr>
        </p:nvSpPr>
        <p:spPr>
          <a:xfrm>
            <a:off x="415925" y="2126255"/>
            <a:ext cx="9328150" cy="4731745"/>
          </a:xfrm>
        </p:spPr>
        <p:txBody>
          <a:bodyPr>
            <a:noAutofit/>
          </a:bodyPr>
          <a:lstStyle/>
          <a:p>
            <a:r>
              <a:rPr lang="nl-NL" sz="2000" dirty="0"/>
              <a:t>Objecten worden complexer: na eenvoudige waarden wil je al snel met lijsten, vectoren, tabellen of modellen werken </a:t>
            </a:r>
          </a:p>
          <a:p>
            <a:r>
              <a:rPr lang="nl-NL" sz="2000" dirty="0"/>
              <a:t>Functies automatiseren taken: een functie is een object dat een reeks instructies uitvoert op basis van invoer </a:t>
            </a:r>
          </a:p>
          <a:p>
            <a:r>
              <a:rPr lang="nl-NL" sz="2000" dirty="0"/>
              <a:t>Standaardfuncties in base R: veelgebruikte functies zijn reeds beschikbaar in de basisinstallatie </a:t>
            </a:r>
          </a:p>
          <a:p>
            <a:r>
              <a:rPr lang="nl-NL" sz="2000" dirty="0"/>
              <a:t>Breid R functies uit met packages: duizenden extra functies via packages voor uiteenlopende domeinen (</a:t>
            </a:r>
            <a:r>
              <a:rPr lang="nl-NL" sz="2000" dirty="0" err="1"/>
              <a:t>inc.</a:t>
            </a:r>
            <a:r>
              <a:rPr lang="nl-NL" sz="2000" dirty="0"/>
              <a:t> SNA)</a:t>
            </a:r>
          </a:p>
          <a:p>
            <a:r>
              <a:rPr lang="nl-NL" sz="2000" dirty="0"/>
              <a:t>Eigen functies schrijven: met ervaring kan je zelf functies definiëren voor herbruikbare, op maat gemaakte analyses</a:t>
            </a:r>
          </a:p>
        </p:txBody>
      </p:sp>
      <p:sp>
        <p:nvSpPr>
          <p:cNvPr id="7" name="Title 1">
            <a:extLst>
              <a:ext uri="{FF2B5EF4-FFF2-40B4-BE49-F238E27FC236}">
                <a16:creationId xmlns:a16="http://schemas.microsoft.com/office/drawing/2014/main" id="{1F125C26-328E-FDB3-AEC5-AFF294DE32BC}"/>
              </a:ext>
            </a:extLst>
          </p:cNvPr>
          <p:cNvSpPr>
            <a:spLocks noGrp="1"/>
          </p:cNvSpPr>
          <p:nvPr>
            <p:ph type="title"/>
          </p:nvPr>
        </p:nvSpPr>
        <p:spPr>
          <a:xfrm>
            <a:off x="359229" y="328971"/>
            <a:ext cx="9384846" cy="1088118"/>
          </a:xfrm>
        </p:spPr>
        <p:txBody>
          <a:bodyPr/>
          <a:lstStyle/>
          <a:p>
            <a:r>
              <a:rPr lang="en-US" sz="7200" dirty="0"/>
              <a:t>R basics</a:t>
            </a:r>
          </a:p>
        </p:txBody>
      </p:sp>
    </p:spTree>
    <p:extLst>
      <p:ext uri="{BB962C8B-B14F-4D97-AF65-F5344CB8AC3E}">
        <p14:creationId xmlns:p14="http://schemas.microsoft.com/office/powerpoint/2010/main" val="3748605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4D586-03F6-9B7E-5C3A-18772C16CB9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420EC6E-9C3C-6E95-6B13-2C82783C19E9}"/>
              </a:ext>
            </a:extLst>
          </p:cNvPr>
          <p:cNvSpPr>
            <a:spLocks noGrp="1"/>
          </p:cNvSpPr>
          <p:nvPr>
            <p:ph type="body" sz="quarter" idx="10"/>
          </p:nvPr>
        </p:nvSpPr>
        <p:spPr/>
        <p:txBody>
          <a:bodyPr/>
          <a:lstStyle/>
          <a:p>
            <a:r>
              <a:rPr lang="en-US" dirty="0" err="1"/>
              <a:t>Functies</a:t>
            </a:r>
            <a:r>
              <a:rPr lang="en-US" dirty="0"/>
              <a:t> in R</a:t>
            </a:r>
          </a:p>
        </p:txBody>
      </p:sp>
      <p:sp>
        <p:nvSpPr>
          <p:cNvPr id="4" name="Text Placeholder 3">
            <a:extLst>
              <a:ext uri="{FF2B5EF4-FFF2-40B4-BE49-F238E27FC236}">
                <a16:creationId xmlns:a16="http://schemas.microsoft.com/office/drawing/2014/main" id="{840FCDD4-52A7-A4B3-2A13-5F95E334930F}"/>
              </a:ext>
            </a:extLst>
          </p:cNvPr>
          <p:cNvSpPr>
            <a:spLocks noGrp="1"/>
          </p:cNvSpPr>
          <p:nvPr>
            <p:ph type="body" sz="quarter" idx="11"/>
          </p:nvPr>
        </p:nvSpPr>
        <p:spPr>
          <a:xfrm>
            <a:off x="415925" y="2126255"/>
            <a:ext cx="9328150" cy="4731745"/>
          </a:xfrm>
        </p:spPr>
        <p:txBody>
          <a:bodyPr>
            <a:noAutofit/>
          </a:bodyPr>
          <a:lstStyle/>
          <a:p>
            <a:r>
              <a:rPr lang="nl-NL" sz="2000" dirty="0"/>
              <a:t>Functies in R gebruiken ronde haakjes: zelfs als er geen argumenten zijn, schrijf je </a:t>
            </a:r>
            <a:r>
              <a:rPr lang="nl-NL" sz="2000" dirty="0">
                <a:solidFill>
                  <a:srgbClr val="1D54B0"/>
                </a:solidFill>
              </a:rPr>
              <a:t>functie() </a:t>
            </a:r>
          </a:p>
          <a:p>
            <a:r>
              <a:rPr lang="nl-NL" sz="2000" dirty="0"/>
              <a:t>Argumenten worden binnen haakjes geplaatst: gescheiden door komma’s, om gedrag van de functie aan te passen </a:t>
            </a:r>
          </a:p>
          <a:p>
            <a:r>
              <a:rPr lang="nl-NL" sz="2000" dirty="0"/>
              <a:t>Voorbeeld: </a:t>
            </a:r>
            <a:r>
              <a:rPr lang="nl-NL" sz="2000" dirty="0">
                <a:solidFill>
                  <a:srgbClr val="1D54B0"/>
                </a:solidFill>
              </a:rPr>
              <a:t>c(1, 2, 3) </a:t>
            </a:r>
            <a:r>
              <a:rPr lang="nl-NL" sz="2000" dirty="0"/>
              <a:t>maakt een vector van meerdere waarden in één object </a:t>
            </a:r>
          </a:p>
          <a:p>
            <a:r>
              <a:rPr lang="nl-NL" sz="2000" dirty="0"/>
              <a:t>Niet altijd duidelijk welke functie je nodig hebt: gebruik helpdocumentatie (</a:t>
            </a:r>
            <a:r>
              <a:rPr lang="nl-NL" sz="2000" dirty="0">
                <a:solidFill>
                  <a:srgbClr val="1D54B0"/>
                </a:solidFill>
              </a:rPr>
              <a:t>?functie</a:t>
            </a:r>
            <a:r>
              <a:rPr lang="nl-NL" sz="2000" dirty="0"/>
              <a:t>) of zoek online </a:t>
            </a:r>
          </a:p>
          <a:p>
            <a:r>
              <a:rPr lang="nl-NL" sz="2000" dirty="0"/>
              <a:t>Toon de inhoud van een object: typ gewoon de objectnaam, bv. </a:t>
            </a:r>
            <a:r>
              <a:rPr lang="nl-NL" sz="2000" dirty="0" err="1"/>
              <a:t>my_vec</a:t>
            </a:r>
            <a:endParaRPr lang="nl-NL" sz="1600" dirty="0"/>
          </a:p>
        </p:txBody>
      </p:sp>
      <p:sp>
        <p:nvSpPr>
          <p:cNvPr id="7" name="Title 1">
            <a:extLst>
              <a:ext uri="{FF2B5EF4-FFF2-40B4-BE49-F238E27FC236}">
                <a16:creationId xmlns:a16="http://schemas.microsoft.com/office/drawing/2014/main" id="{193D4F6F-F794-5DC7-B5C4-89E99CA70A71}"/>
              </a:ext>
            </a:extLst>
          </p:cNvPr>
          <p:cNvSpPr>
            <a:spLocks noGrp="1"/>
          </p:cNvSpPr>
          <p:nvPr>
            <p:ph type="title"/>
          </p:nvPr>
        </p:nvSpPr>
        <p:spPr>
          <a:xfrm>
            <a:off x="359229" y="328971"/>
            <a:ext cx="9384846" cy="1088118"/>
          </a:xfrm>
        </p:spPr>
        <p:txBody>
          <a:bodyPr/>
          <a:lstStyle/>
          <a:p>
            <a:r>
              <a:rPr lang="en-US" sz="7200" dirty="0"/>
              <a:t>R basics</a:t>
            </a:r>
          </a:p>
        </p:txBody>
      </p:sp>
    </p:spTree>
    <p:extLst>
      <p:ext uri="{BB962C8B-B14F-4D97-AF65-F5344CB8AC3E}">
        <p14:creationId xmlns:p14="http://schemas.microsoft.com/office/powerpoint/2010/main" val="2177283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A3111-102D-2E94-7388-DFD72D4E865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7301129-90FB-FF55-2A3A-534091C8B620}"/>
              </a:ext>
            </a:extLst>
          </p:cNvPr>
          <p:cNvSpPr>
            <a:spLocks noGrp="1"/>
          </p:cNvSpPr>
          <p:nvPr>
            <p:ph type="body" sz="quarter" idx="10"/>
          </p:nvPr>
        </p:nvSpPr>
        <p:spPr/>
        <p:txBody>
          <a:bodyPr/>
          <a:lstStyle/>
          <a:p>
            <a:r>
              <a:rPr lang="en-US" dirty="0" err="1"/>
              <a:t>Vectoren</a:t>
            </a:r>
            <a:r>
              <a:rPr lang="en-US" dirty="0"/>
              <a:t> in R</a:t>
            </a:r>
          </a:p>
        </p:txBody>
      </p:sp>
      <p:sp>
        <p:nvSpPr>
          <p:cNvPr id="4" name="Text Placeholder 3">
            <a:extLst>
              <a:ext uri="{FF2B5EF4-FFF2-40B4-BE49-F238E27FC236}">
                <a16:creationId xmlns:a16="http://schemas.microsoft.com/office/drawing/2014/main" id="{9E1D3B57-0226-74FA-C6B3-0C45BB4A079A}"/>
              </a:ext>
            </a:extLst>
          </p:cNvPr>
          <p:cNvSpPr>
            <a:spLocks noGrp="1"/>
          </p:cNvSpPr>
          <p:nvPr>
            <p:ph type="body" sz="quarter" idx="11"/>
          </p:nvPr>
        </p:nvSpPr>
        <p:spPr>
          <a:xfrm>
            <a:off x="415925" y="2126255"/>
            <a:ext cx="9328150" cy="4731745"/>
          </a:xfrm>
        </p:spPr>
        <p:txBody>
          <a:bodyPr>
            <a:noAutofit/>
          </a:bodyPr>
          <a:lstStyle/>
          <a:p>
            <a:r>
              <a:rPr lang="nl-NL" sz="1800" dirty="0"/>
              <a:t>Extractie van elementen </a:t>
            </a:r>
          </a:p>
          <a:p>
            <a:pPr lvl="1"/>
            <a:r>
              <a:rPr lang="nl-NL" sz="1400" dirty="0"/>
              <a:t>In R kunnen elementen uit een vector worden geselecteerd via indexering (positie) of logische expressies</a:t>
            </a:r>
          </a:p>
          <a:p>
            <a:pPr lvl="1"/>
            <a:r>
              <a:rPr lang="nl-NL" sz="1400" dirty="0"/>
              <a:t>De indexering start bij 1 (niet 0 zoals in sommige andere programmeertalen)</a:t>
            </a:r>
          </a:p>
          <a:p>
            <a:pPr lvl="1"/>
            <a:r>
              <a:rPr lang="nl-NL" sz="1400" dirty="0"/>
              <a:t>Logische expressies evalueren elk element individueel tot TRUE of FALSE</a:t>
            </a:r>
          </a:p>
          <a:p>
            <a:r>
              <a:rPr lang="nl-NL" sz="1800" dirty="0"/>
              <a:t>Combinatie van voorwaarden </a:t>
            </a:r>
          </a:p>
          <a:p>
            <a:pPr lvl="1"/>
            <a:r>
              <a:rPr lang="nl-NL" sz="1400" dirty="0"/>
              <a:t>Meerdere voorwaarden kunnen gecombineerd worden via booleaanse operatoren: </a:t>
            </a:r>
          </a:p>
          <a:p>
            <a:pPr lvl="2"/>
            <a:r>
              <a:rPr lang="nl-NL" sz="1400" dirty="0"/>
              <a:t>&amp; (logische EN), | (logische OF), ! (logische NIET)</a:t>
            </a:r>
          </a:p>
          <a:p>
            <a:r>
              <a:rPr lang="nl-NL" sz="1800" dirty="0"/>
              <a:t>Ordening van vectoren </a:t>
            </a:r>
          </a:p>
          <a:p>
            <a:pPr lvl="1"/>
            <a:r>
              <a:rPr lang="nl-NL" sz="1400" dirty="0"/>
              <a:t>Vectoren kunnen geordend worden in oplopende of aflopende volgorde</a:t>
            </a:r>
          </a:p>
          <a:p>
            <a:pPr lvl="1"/>
            <a:r>
              <a:rPr lang="nl-NL" sz="1400" dirty="0"/>
              <a:t>Via positionele ordening kan ook een tweede vector ge(her)</a:t>
            </a:r>
            <a:r>
              <a:rPr lang="nl-NL" sz="1400" dirty="0" err="1"/>
              <a:t>ordend</a:t>
            </a:r>
            <a:r>
              <a:rPr lang="nl-NL" sz="1400" dirty="0"/>
              <a:t> worden op basis van de waarden in een eerste vector</a:t>
            </a:r>
          </a:p>
          <a:p>
            <a:pPr lvl="1"/>
            <a:r>
              <a:rPr lang="nl-NL" sz="1400" dirty="0"/>
              <a:t>Dit is essentieel bij het behouden van de relatie tussen verschillende kolommen in datasets</a:t>
            </a:r>
            <a:endParaRPr lang="nl-NL" sz="1000" dirty="0"/>
          </a:p>
        </p:txBody>
      </p:sp>
      <p:sp>
        <p:nvSpPr>
          <p:cNvPr id="7" name="Title 1">
            <a:extLst>
              <a:ext uri="{FF2B5EF4-FFF2-40B4-BE49-F238E27FC236}">
                <a16:creationId xmlns:a16="http://schemas.microsoft.com/office/drawing/2014/main" id="{F6C6D5E9-7081-D2BD-A5EE-DD3DB0D0D4F3}"/>
              </a:ext>
            </a:extLst>
          </p:cNvPr>
          <p:cNvSpPr>
            <a:spLocks noGrp="1"/>
          </p:cNvSpPr>
          <p:nvPr>
            <p:ph type="title"/>
          </p:nvPr>
        </p:nvSpPr>
        <p:spPr>
          <a:xfrm>
            <a:off x="359229" y="328971"/>
            <a:ext cx="9384846" cy="1088118"/>
          </a:xfrm>
        </p:spPr>
        <p:txBody>
          <a:bodyPr/>
          <a:lstStyle/>
          <a:p>
            <a:r>
              <a:rPr lang="en-US" sz="7200" dirty="0"/>
              <a:t>R basics</a:t>
            </a:r>
          </a:p>
        </p:txBody>
      </p:sp>
    </p:spTree>
    <p:extLst>
      <p:ext uri="{BB962C8B-B14F-4D97-AF65-F5344CB8AC3E}">
        <p14:creationId xmlns:p14="http://schemas.microsoft.com/office/powerpoint/2010/main" val="3848886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4FADC-DF16-24CE-2245-22035AB7908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7106BF1-A2EC-E3B7-206D-F4D32E6BE56A}"/>
              </a:ext>
            </a:extLst>
          </p:cNvPr>
          <p:cNvSpPr>
            <a:spLocks noGrp="1"/>
          </p:cNvSpPr>
          <p:nvPr>
            <p:ph type="body" sz="quarter" idx="10"/>
          </p:nvPr>
        </p:nvSpPr>
        <p:spPr/>
        <p:txBody>
          <a:bodyPr/>
          <a:lstStyle/>
          <a:p>
            <a:r>
              <a:rPr lang="en-US" dirty="0" err="1"/>
              <a:t>Vectoren</a:t>
            </a:r>
            <a:r>
              <a:rPr lang="en-US" dirty="0"/>
              <a:t> in R</a:t>
            </a:r>
          </a:p>
        </p:txBody>
      </p:sp>
      <p:sp>
        <p:nvSpPr>
          <p:cNvPr id="4" name="Text Placeholder 3">
            <a:extLst>
              <a:ext uri="{FF2B5EF4-FFF2-40B4-BE49-F238E27FC236}">
                <a16:creationId xmlns:a16="http://schemas.microsoft.com/office/drawing/2014/main" id="{C104B7D1-2A21-A151-731B-885FA8473B6F}"/>
              </a:ext>
            </a:extLst>
          </p:cNvPr>
          <p:cNvSpPr>
            <a:spLocks noGrp="1"/>
          </p:cNvSpPr>
          <p:nvPr>
            <p:ph type="body" sz="quarter" idx="11"/>
          </p:nvPr>
        </p:nvSpPr>
        <p:spPr>
          <a:xfrm>
            <a:off x="415925" y="2126255"/>
            <a:ext cx="9328150" cy="4731745"/>
          </a:xfrm>
        </p:spPr>
        <p:txBody>
          <a:bodyPr>
            <a:noAutofit/>
          </a:bodyPr>
          <a:lstStyle/>
          <a:p>
            <a:r>
              <a:rPr lang="nl-NL" sz="1800" dirty="0"/>
              <a:t>Vectorisatie in R</a:t>
            </a:r>
          </a:p>
          <a:p>
            <a:pPr lvl="1"/>
            <a:r>
              <a:rPr lang="nl-NL" sz="1400" dirty="0"/>
              <a:t>De meeste functies in R zijn ‘</a:t>
            </a:r>
            <a:r>
              <a:rPr lang="nl-NL" sz="1400" dirty="0" err="1"/>
              <a:t>vectorised</a:t>
            </a:r>
            <a:r>
              <a:rPr lang="nl-NL" sz="1400" dirty="0"/>
              <a:t>’: ze worden automatisch toegepast op alle elementen van een vector </a:t>
            </a:r>
          </a:p>
          <a:p>
            <a:pPr lvl="1"/>
            <a:r>
              <a:rPr lang="nl-NL" sz="1400" dirty="0"/>
              <a:t>R voert ‘impliciete recycling’ uit bij vectoren van ongelijke lengte</a:t>
            </a:r>
          </a:p>
          <a:p>
            <a:r>
              <a:rPr lang="nl-NL" sz="1800" dirty="0"/>
              <a:t>Omgaan met ontbrekende waarden </a:t>
            </a:r>
          </a:p>
          <a:p>
            <a:pPr lvl="1"/>
            <a:r>
              <a:rPr lang="nl-NL" sz="1400" dirty="0"/>
              <a:t>Ontbrekende waarden worden aangeduid als NA</a:t>
            </a:r>
          </a:p>
          <a:p>
            <a:pPr lvl="1"/>
            <a:r>
              <a:rPr lang="nl-NL" sz="1400" dirty="0"/>
              <a:t>Standaard kunnen NA-waarden berekeningen verstoren (bv. het gemiddelde)</a:t>
            </a:r>
          </a:p>
          <a:p>
            <a:pPr lvl="1"/>
            <a:r>
              <a:rPr lang="nl-NL" sz="1400" dirty="0"/>
              <a:t>Via argumenten zoals </a:t>
            </a:r>
            <a:r>
              <a:rPr lang="nl-NL" sz="1400" dirty="0">
                <a:solidFill>
                  <a:srgbClr val="4F71A8"/>
                </a:solidFill>
              </a:rPr>
              <a:t>na.rm = TRUE </a:t>
            </a:r>
            <a:r>
              <a:rPr lang="nl-NL" sz="1400" dirty="0"/>
              <a:t>kan men het gedrag van functies aanpassen m.b.t. ontbrekende data</a:t>
            </a:r>
          </a:p>
          <a:p>
            <a:r>
              <a:rPr lang="nl-NL" sz="1800" dirty="0"/>
              <a:t>Functionele flexibiliteit </a:t>
            </a:r>
          </a:p>
          <a:p>
            <a:pPr lvl="1"/>
            <a:r>
              <a:rPr lang="nl-NL" sz="1400" dirty="0"/>
              <a:t>Veel functies in R zijn configureerbaar via argumenten</a:t>
            </a:r>
          </a:p>
          <a:p>
            <a:pPr lvl="1"/>
            <a:r>
              <a:rPr lang="nl-NL" sz="1400" dirty="0"/>
              <a:t>Het correct hanteren van argumenten is essentieel voor betrouwbare en reproduceerbare data-analyse</a:t>
            </a:r>
          </a:p>
        </p:txBody>
      </p:sp>
      <p:sp>
        <p:nvSpPr>
          <p:cNvPr id="7" name="Title 1">
            <a:extLst>
              <a:ext uri="{FF2B5EF4-FFF2-40B4-BE49-F238E27FC236}">
                <a16:creationId xmlns:a16="http://schemas.microsoft.com/office/drawing/2014/main" id="{62F702C1-8A37-6FD6-A337-73E77ED7692D}"/>
              </a:ext>
            </a:extLst>
          </p:cNvPr>
          <p:cNvSpPr>
            <a:spLocks noGrp="1"/>
          </p:cNvSpPr>
          <p:nvPr>
            <p:ph type="title"/>
          </p:nvPr>
        </p:nvSpPr>
        <p:spPr>
          <a:xfrm>
            <a:off x="359229" y="328971"/>
            <a:ext cx="9384846" cy="1088118"/>
          </a:xfrm>
        </p:spPr>
        <p:txBody>
          <a:bodyPr/>
          <a:lstStyle/>
          <a:p>
            <a:r>
              <a:rPr lang="en-US" sz="7200" dirty="0"/>
              <a:t>R basics</a:t>
            </a:r>
          </a:p>
        </p:txBody>
      </p:sp>
    </p:spTree>
    <p:extLst>
      <p:ext uri="{BB962C8B-B14F-4D97-AF65-F5344CB8AC3E}">
        <p14:creationId xmlns:p14="http://schemas.microsoft.com/office/powerpoint/2010/main" val="3976573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37486-C46F-7CEE-1FFE-632E9DC1A1C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BC17430-37D9-0AAF-7919-0600B5B1D5D0}"/>
              </a:ext>
            </a:extLst>
          </p:cNvPr>
          <p:cNvSpPr>
            <a:spLocks noGrp="1"/>
          </p:cNvSpPr>
          <p:nvPr>
            <p:ph type="body" sz="quarter" idx="10"/>
          </p:nvPr>
        </p:nvSpPr>
        <p:spPr/>
        <p:txBody>
          <a:bodyPr/>
          <a:lstStyle/>
          <a:p>
            <a:r>
              <a:rPr lang="en-US" dirty="0" err="1"/>
              <a:t>Opslaan</a:t>
            </a:r>
            <a:r>
              <a:rPr lang="en-US" dirty="0"/>
              <a:t> in R</a:t>
            </a:r>
          </a:p>
        </p:txBody>
      </p:sp>
      <p:sp>
        <p:nvSpPr>
          <p:cNvPr id="4" name="Text Placeholder 3">
            <a:extLst>
              <a:ext uri="{FF2B5EF4-FFF2-40B4-BE49-F238E27FC236}">
                <a16:creationId xmlns:a16="http://schemas.microsoft.com/office/drawing/2014/main" id="{AE492CF8-E9B6-F965-1F12-BAD3283E985A}"/>
              </a:ext>
            </a:extLst>
          </p:cNvPr>
          <p:cNvSpPr>
            <a:spLocks noGrp="1"/>
          </p:cNvSpPr>
          <p:nvPr>
            <p:ph type="body" sz="quarter" idx="11"/>
          </p:nvPr>
        </p:nvSpPr>
        <p:spPr>
          <a:xfrm>
            <a:off x="415925" y="2126255"/>
            <a:ext cx="9328150" cy="4731745"/>
          </a:xfrm>
        </p:spPr>
        <p:txBody>
          <a:bodyPr>
            <a:noAutofit/>
          </a:bodyPr>
          <a:lstStyle/>
          <a:p>
            <a:r>
              <a:rPr lang="nl-NL" sz="2000" dirty="0"/>
              <a:t>R-code is het primaire werkdocument → scripts zijn reproduceerbare </a:t>
            </a:r>
            <a:r>
              <a:rPr lang="nl-NL" sz="2000" dirty="0" err="1"/>
              <a:t>workflows</a:t>
            </a:r>
            <a:endParaRPr lang="nl-NL" sz="2000" dirty="0"/>
          </a:p>
          <a:p>
            <a:r>
              <a:rPr lang="nl-NL" sz="2000" dirty="0"/>
              <a:t>Gebruik </a:t>
            </a:r>
            <a:r>
              <a:rPr lang="nl-NL" sz="2000" dirty="0">
                <a:solidFill>
                  <a:srgbClr val="4F71A8"/>
                </a:solidFill>
              </a:rPr>
              <a:t>save() </a:t>
            </a:r>
            <a:r>
              <a:rPr lang="nl-NL" sz="2000" dirty="0"/>
              <a:t>of </a:t>
            </a:r>
            <a:r>
              <a:rPr lang="nl-NL" sz="2000" dirty="0" err="1">
                <a:solidFill>
                  <a:srgbClr val="4F71A8"/>
                </a:solidFill>
              </a:rPr>
              <a:t>save.image</a:t>
            </a:r>
            <a:r>
              <a:rPr lang="nl-NL" sz="2000" dirty="0">
                <a:solidFill>
                  <a:srgbClr val="4F71A8"/>
                </a:solidFill>
              </a:rPr>
              <a:t>() </a:t>
            </a:r>
            <a:r>
              <a:rPr lang="nl-NL" sz="2000" dirty="0"/>
              <a:t>om objecten expliciet op te slaan</a:t>
            </a:r>
          </a:p>
          <a:p>
            <a:r>
              <a:rPr lang="nl-NL" sz="2000" dirty="0" err="1"/>
              <a:t>Terugladen</a:t>
            </a:r>
            <a:r>
              <a:rPr lang="nl-NL" sz="2000" dirty="0"/>
              <a:t> van objecten met </a:t>
            </a:r>
            <a:r>
              <a:rPr lang="nl-NL" sz="2000" dirty="0">
                <a:solidFill>
                  <a:srgbClr val="4F71A8"/>
                </a:solidFill>
              </a:rPr>
              <a:t>load()</a:t>
            </a:r>
          </a:p>
        </p:txBody>
      </p:sp>
      <p:sp>
        <p:nvSpPr>
          <p:cNvPr id="7" name="Title 1">
            <a:extLst>
              <a:ext uri="{FF2B5EF4-FFF2-40B4-BE49-F238E27FC236}">
                <a16:creationId xmlns:a16="http://schemas.microsoft.com/office/drawing/2014/main" id="{804A012F-A791-3F7F-D541-FBEDD7DF4262}"/>
              </a:ext>
            </a:extLst>
          </p:cNvPr>
          <p:cNvSpPr>
            <a:spLocks noGrp="1"/>
          </p:cNvSpPr>
          <p:nvPr>
            <p:ph type="title"/>
          </p:nvPr>
        </p:nvSpPr>
        <p:spPr>
          <a:xfrm>
            <a:off x="359229" y="328971"/>
            <a:ext cx="9384846" cy="1088118"/>
          </a:xfrm>
        </p:spPr>
        <p:txBody>
          <a:bodyPr/>
          <a:lstStyle/>
          <a:p>
            <a:r>
              <a:rPr lang="en-US" sz="7200" dirty="0"/>
              <a:t>R basics</a:t>
            </a:r>
          </a:p>
        </p:txBody>
      </p:sp>
      <p:pic>
        <p:nvPicPr>
          <p:cNvPr id="5" name="Graphic 4" descr="Rugzak met rekenmachine">
            <a:extLst>
              <a:ext uri="{FF2B5EF4-FFF2-40B4-BE49-F238E27FC236}">
                <a16:creationId xmlns:a16="http://schemas.microsoft.com/office/drawing/2014/main" id="{A5BB6223-A527-2060-D91C-49B08C6EAB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1084" y="3978442"/>
            <a:ext cx="3352800" cy="3352800"/>
          </a:xfrm>
          <a:prstGeom prst="rect">
            <a:avLst/>
          </a:prstGeom>
        </p:spPr>
      </p:pic>
    </p:spTree>
    <p:extLst>
      <p:ext uri="{BB962C8B-B14F-4D97-AF65-F5344CB8AC3E}">
        <p14:creationId xmlns:p14="http://schemas.microsoft.com/office/powerpoint/2010/main" val="2923415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0F80B-B0E7-6EA1-C24C-783DD8712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8B085A-A352-CE39-61E0-C1CFFC736432}"/>
              </a:ext>
            </a:extLst>
          </p:cNvPr>
          <p:cNvSpPr>
            <a:spLocks noGrp="1"/>
          </p:cNvSpPr>
          <p:nvPr>
            <p:ph type="title"/>
          </p:nvPr>
        </p:nvSpPr>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sp>
        <p:nvSpPr>
          <p:cNvPr id="3" name="Text Placeholder 2">
            <a:extLst>
              <a:ext uri="{FF2B5EF4-FFF2-40B4-BE49-F238E27FC236}">
                <a16:creationId xmlns:a16="http://schemas.microsoft.com/office/drawing/2014/main" id="{6122EBE1-7808-7D7A-5ED7-20B290ABEE21}"/>
              </a:ext>
            </a:extLst>
          </p:cNvPr>
          <p:cNvSpPr>
            <a:spLocks noGrp="1"/>
          </p:cNvSpPr>
          <p:nvPr>
            <p:ph type="body" sz="quarter" idx="10"/>
          </p:nvPr>
        </p:nvSpPr>
        <p:spPr/>
        <p:txBody>
          <a:bodyPr/>
          <a:lstStyle/>
          <a:p>
            <a:r>
              <a:rPr lang="en-US" dirty="0"/>
              <a:t>Wat is R?</a:t>
            </a:r>
          </a:p>
        </p:txBody>
      </p:sp>
      <p:sp>
        <p:nvSpPr>
          <p:cNvPr id="4" name="Text Placeholder 3">
            <a:extLst>
              <a:ext uri="{FF2B5EF4-FFF2-40B4-BE49-F238E27FC236}">
                <a16:creationId xmlns:a16="http://schemas.microsoft.com/office/drawing/2014/main" id="{0ED3E1DA-E2E2-C862-AA4A-2953D6E961B4}"/>
              </a:ext>
            </a:extLst>
          </p:cNvPr>
          <p:cNvSpPr>
            <a:spLocks noGrp="1"/>
          </p:cNvSpPr>
          <p:nvPr>
            <p:ph type="body" sz="quarter" idx="11"/>
          </p:nvPr>
        </p:nvSpPr>
        <p:spPr/>
        <p:txBody>
          <a:bodyPr>
            <a:normAutofit/>
          </a:bodyPr>
          <a:lstStyle/>
          <a:p>
            <a:r>
              <a:rPr lang="nl-NL" sz="2000" dirty="0"/>
              <a:t>R bestaat grofweg uit twee delen:</a:t>
            </a:r>
          </a:p>
          <a:p>
            <a:pPr marL="470700" lvl="1" indent="-342900">
              <a:buFont typeface="+mj-lt"/>
              <a:buAutoNum type="arabicPeriod"/>
            </a:pPr>
            <a:r>
              <a:rPr lang="nl-NL" sz="1800" b="1" dirty="0"/>
              <a:t>R programmeertaal </a:t>
            </a:r>
          </a:p>
          <a:p>
            <a:pPr marL="470700" lvl="1" indent="-342900">
              <a:buFont typeface="+mj-lt"/>
              <a:buAutoNum type="arabicPeriod"/>
            </a:pPr>
            <a:r>
              <a:rPr lang="nl-NL" sz="1800" b="1" dirty="0"/>
              <a:t>‘Run-time environment’</a:t>
            </a:r>
            <a:endParaRPr lang="nl-NL" sz="2400" b="1" dirty="0"/>
          </a:p>
          <a:p>
            <a:r>
              <a:rPr lang="nl-NL" sz="2000" dirty="0"/>
              <a:t>R is collectie aan ‘packages’:  tools/methoden die nodig zijn om gegevens te manipuleren, analyseren, visualiseren en rapporteren</a:t>
            </a:r>
          </a:p>
          <a:p>
            <a:r>
              <a:rPr lang="nl-NL" sz="2000" dirty="0"/>
              <a:t>R is een ‘high-level’ programmeertaal</a:t>
            </a:r>
          </a:p>
          <a:p>
            <a:r>
              <a:rPr lang="nl-NL" sz="2000" dirty="0"/>
              <a:t>R is voornamelijk populair voor zuiver statistische toepassingen, niet voor machine </a:t>
            </a:r>
            <a:r>
              <a:rPr lang="nl-NL" sz="2000" dirty="0" err="1"/>
              <a:t>learning</a:t>
            </a:r>
            <a:r>
              <a:rPr lang="nl-NL" sz="2000" dirty="0"/>
              <a:t> </a:t>
            </a:r>
          </a:p>
        </p:txBody>
      </p:sp>
    </p:spTree>
    <p:extLst>
      <p:ext uri="{BB962C8B-B14F-4D97-AF65-F5344CB8AC3E}">
        <p14:creationId xmlns:p14="http://schemas.microsoft.com/office/powerpoint/2010/main" val="1542167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4BD9C-8AE0-A2A2-7288-81146A5D2B1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A8F0C5E-88A8-1F38-9CD7-59EE50E6C39C}"/>
              </a:ext>
            </a:extLst>
          </p:cNvPr>
          <p:cNvSpPr>
            <a:spLocks noGrp="1"/>
          </p:cNvSpPr>
          <p:nvPr>
            <p:ph type="ctrTitle"/>
          </p:nvPr>
        </p:nvSpPr>
        <p:spPr>
          <a:xfrm>
            <a:off x="359229" y="830262"/>
            <a:ext cx="9144000" cy="2170545"/>
          </a:xfrm>
        </p:spPr>
        <p:txBody>
          <a:bodyPr/>
          <a:lstStyle/>
          <a:p>
            <a:r>
              <a:rPr lang="nl-BE" dirty="0"/>
              <a:t>Werken met Data in r</a:t>
            </a:r>
          </a:p>
        </p:txBody>
      </p:sp>
      <p:sp>
        <p:nvSpPr>
          <p:cNvPr id="3" name="Ondertitel 2">
            <a:extLst>
              <a:ext uri="{FF2B5EF4-FFF2-40B4-BE49-F238E27FC236}">
                <a16:creationId xmlns:a16="http://schemas.microsoft.com/office/drawing/2014/main" id="{1AE7029D-13CC-9E4F-C96B-68CF2D9F1453}"/>
              </a:ext>
            </a:extLst>
          </p:cNvPr>
          <p:cNvSpPr>
            <a:spLocks noGrp="1"/>
          </p:cNvSpPr>
          <p:nvPr>
            <p:ph type="subTitle" idx="1"/>
          </p:nvPr>
        </p:nvSpPr>
        <p:spPr>
          <a:xfrm>
            <a:off x="359229" y="4873625"/>
            <a:ext cx="9144000" cy="1655762"/>
          </a:xfrm>
        </p:spPr>
        <p:txBody>
          <a:bodyPr>
            <a:normAutofit fontScale="32500" lnSpcReduction="20000"/>
          </a:bodyPr>
          <a:lstStyle/>
          <a:p>
            <a:r>
              <a:rPr lang="nl-BE" dirty="0"/>
              <a:t>3</a:t>
            </a:r>
          </a:p>
        </p:txBody>
      </p:sp>
    </p:spTree>
    <p:extLst>
      <p:ext uri="{BB962C8B-B14F-4D97-AF65-F5344CB8AC3E}">
        <p14:creationId xmlns:p14="http://schemas.microsoft.com/office/powerpoint/2010/main" val="778259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A0D85-841C-B215-BD19-375BEBB8F61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0849D8D-3C69-AA39-5CAC-1671934DBE42}"/>
              </a:ext>
            </a:extLst>
          </p:cNvPr>
          <p:cNvSpPr>
            <a:spLocks noGrp="1"/>
          </p:cNvSpPr>
          <p:nvPr>
            <p:ph type="body" sz="quarter" idx="10"/>
          </p:nvPr>
        </p:nvSpPr>
        <p:spPr/>
        <p:txBody>
          <a:bodyPr/>
          <a:lstStyle/>
          <a:p>
            <a:r>
              <a:rPr lang="en-US" dirty="0"/>
              <a:t>Data types in R</a:t>
            </a:r>
          </a:p>
        </p:txBody>
      </p:sp>
      <p:sp>
        <p:nvSpPr>
          <p:cNvPr id="4" name="Text Placeholder 3">
            <a:extLst>
              <a:ext uri="{FF2B5EF4-FFF2-40B4-BE49-F238E27FC236}">
                <a16:creationId xmlns:a16="http://schemas.microsoft.com/office/drawing/2014/main" id="{A266B0F9-3024-3E5B-D2E4-BC860824643A}"/>
              </a:ext>
            </a:extLst>
          </p:cNvPr>
          <p:cNvSpPr>
            <a:spLocks noGrp="1"/>
          </p:cNvSpPr>
          <p:nvPr>
            <p:ph type="body" sz="quarter" idx="11"/>
          </p:nvPr>
        </p:nvSpPr>
        <p:spPr>
          <a:xfrm>
            <a:off x="415925" y="2126255"/>
            <a:ext cx="9328150" cy="4731745"/>
          </a:xfrm>
        </p:spPr>
        <p:txBody>
          <a:bodyPr>
            <a:noAutofit/>
          </a:bodyPr>
          <a:lstStyle/>
          <a:p>
            <a:r>
              <a:rPr lang="nl-NL" sz="2000" dirty="0"/>
              <a:t>6 data types in R</a:t>
            </a:r>
          </a:p>
        </p:txBody>
      </p:sp>
      <p:sp>
        <p:nvSpPr>
          <p:cNvPr id="7" name="Title 1">
            <a:extLst>
              <a:ext uri="{FF2B5EF4-FFF2-40B4-BE49-F238E27FC236}">
                <a16:creationId xmlns:a16="http://schemas.microsoft.com/office/drawing/2014/main" id="{3C813528-2AB3-2EE5-1EC6-CDF2DC3D7711}"/>
              </a:ext>
            </a:extLst>
          </p:cNvPr>
          <p:cNvSpPr>
            <a:spLocks noGrp="1"/>
          </p:cNvSpPr>
          <p:nvPr>
            <p:ph type="title"/>
          </p:nvPr>
        </p:nvSpPr>
        <p:spPr>
          <a:xfrm>
            <a:off x="359229" y="328971"/>
            <a:ext cx="9384846" cy="1088118"/>
          </a:xfrm>
        </p:spPr>
        <p:txBody>
          <a:bodyPr/>
          <a:lstStyle/>
          <a:p>
            <a:r>
              <a:rPr lang="en-US" sz="7200" dirty="0" err="1"/>
              <a:t>Werken</a:t>
            </a:r>
            <a:r>
              <a:rPr lang="en-US" sz="7200" dirty="0"/>
              <a:t> met data in r</a:t>
            </a:r>
          </a:p>
        </p:txBody>
      </p:sp>
      <p:pic>
        <p:nvPicPr>
          <p:cNvPr id="7172" name="Picture 4" descr="Data Types in R - Data Science, AI and ML - Discussion Forum | Board  Infinity">
            <a:extLst>
              <a:ext uri="{FF2B5EF4-FFF2-40B4-BE49-F238E27FC236}">
                <a16:creationId xmlns:a16="http://schemas.microsoft.com/office/drawing/2014/main" id="{D07E5105-43CE-F62D-C5F5-EF6CC5511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3476" y="2919413"/>
            <a:ext cx="3922755" cy="34804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396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35B3D-2B0F-9DE0-226C-759D52EBD5C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ACC6F52-E89E-C0E6-0D78-2D74554AA8E0}"/>
              </a:ext>
            </a:extLst>
          </p:cNvPr>
          <p:cNvSpPr>
            <a:spLocks noGrp="1"/>
          </p:cNvSpPr>
          <p:nvPr>
            <p:ph type="body" sz="quarter" idx="10"/>
          </p:nvPr>
        </p:nvSpPr>
        <p:spPr/>
        <p:txBody>
          <a:bodyPr/>
          <a:lstStyle/>
          <a:p>
            <a:r>
              <a:rPr lang="en-US" dirty="0"/>
              <a:t>Data structures in R</a:t>
            </a:r>
          </a:p>
        </p:txBody>
      </p:sp>
      <p:sp>
        <p:nvSpPr>
          <p:cNvPr id="4" name="Text Placeholder 3">
            <a:extLst>
              <a:ext uri="{FF2B5EF4-FFF2-40B4-BE49-F238E27FC236}">
                <a16:creationId xmlns:a16="http://schemas.microsoft.com/office/drawing/2014/main" id="{EC06833D-59D5-3D8F-C5E4-1F679DC0ED5B}"/>
              </a:ext>
            </a:extLst>
          </p:cNvPr>
          <p:cNvSpPr>
            <a:spLocks noGrp="1"/>
          </p:cNvSpPr>
          <p:nvPr>
            <p:ph type="body" sz="quarter" idx="11"/>
          </p:nvPr>
        </p:nvSpPr>
        <p:spPr>
          <a:xfrm>
            <a:off x="415925" y="2126255"/>
            <a:ext cx="9328150" cy="4731745"/>
          </a:xfrm>
        </p:spPr>
        <p:txBody>
          <a:bodyPr>
            <a:noAutofit/>
          </a:bodyPr>
          <a:lstStyle/>
          <a:p>
            <a:r>
              <a:rPr lang="nl-NL" sz="2000" dirty="0"/>
              <a:t>5 vormen van data </a:t>
            </a:r>
            <a:r>
              <a:rPr lang="nl-NL" sz="2000" dirty="0" err="1"/>
              <a:t>structures</a:t>
            </a:r>
            <a:r>
              <a:rPr lang="nl-NL" sz="2000" dirty="0"/>
              <a:t> in R</a:t>
            </a:r>
          </a:p>
        </p:txBody>
      </p:sp>
      <p:sp>
        <p:nvSpPr>
          <p:cNvPr id="7" name="Title 1">
            <a:extLst>
              <a:ext uri="{FF2B5EF4-FFF2-40B4-BE49-F238E27FC236}">
                <a16:creationId xmlns:a16="http://schemas.microsoft.com/office/drawing/2014/main" id="{E952A951-53A0-1B05-183A-116FFB148752}"/>
              </a:ext>
            </a:extLst>
          </p:cNvPr>
          <p:cNvSpPr>
            <a:spLocks noGrp="1"/>
          </p:cNvSpPr>
          <p:nvPr>
            <p:ph type="title"/>
          </p:nvPr>
        </p:nvSpPr>
        <p:spPr>
          <a:xfrm>
            <a:off x="359229" y="328971"/>
            <a:ext cx="9384846" cy="1088118"/>
          </a:xfrm>
        </p:spPr>
        <p:txBody>
          <a:bodyPr/>
          <a:lstStyle/>
          <a:p>
            <a:r>
              <a:rPr lang="en-US" sz="7200" dirty="0" err="1"/>
              <a:t>Werken</a:t>
            </a:r>
            <a:r>
              <a:rPr lang="en-US" sz="7200" dirty="0"/>
              <a:t> met data in r</a:t>
            </a:r>
          </a:p>
        </p:txBody>
      </p:sp>
      <p:pic>
        <p:nvPicPr>
          <p:cNvPr id="5" name="Afbeelding 4">
            <a:extLst>
              <a:ext uri="{FF2B5EF4-FFF2-40B4-BE49-F238E27FC236}">
                <a16:creationId xmlns:a16="http://schemas.microsoft.com/office/drawing/2014/main" id="{442AF39B-ACFC-CEE2-6814-BB5843CD35C2}"/>
              </a:ext>
            </a:extLst>
          </p:cNvPr>
          <p:cNvPicPr>
            <a:picLocks noChangeAspect="1"/>
          </p:cNvPicPr>
          <p:nvPr/>
        </p:nvPicPr>
        <p:blipFill>
          <a:blip r:embed="rId3"/>
          <a:stretch>
            <a:fillRect/>
          </a:stretch>
        </p:blipFill>
        <p:spPr>
          <a:xfrm>
            <a:off x="3393839" y="2967205"/>
            <a:ext cx="3372321" cy="3372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5049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7E65E-8DCB-B5A5-0451-B60772F55F8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E0A5112-34A9-1576-14EF-B717D1E65060}"/>
              </a:ext>
            </a:extLst>
          </p:cNvPr>
          <p:cNvSpPr>
            <a:spLocks noGrp="1"/>
          </p:cNvSpPr>
          <p:nvPr>
            <p:ph type="body" sz="quarter" idx="10"/>
          </p:nvPr>
        </p:nvSpPr>
        <p:spPr/>
        <p:txBody>
          <a:bodyPr/>
          <a:lstStyle/>
          <a:p>
            <a:r>
              <a:rPr lang="en-US" dirty="0"/>
              <a:t>Data structures in R</a:t>
            </a:r>
          </a:p>
        </p:txBody>
      </p:sp>
      <p:sp>
        <p:nvSpPr>
          <p:cNvPr id="4" name="Text Placeholder 3">
            <a:extLst>
              <a:ext uri="{FF2B5EF4-FFF2-40B4-BE49-F238E27FC236}">
                <a16:creationId xmlns:a16="http://schemas.microsoft.com/office/drawing/2014/main" id="{B7ACA5BF-DF12-CEC6-EAE8-4E2F52FF433A}"/>
              </a:ext>
            </a:extLst>
          </p:cNvPr>
          <p:cNvSpPr>
            <a:spLocks noGrp="1"/>
          </p:cNvSpPr>
          <p:nvPr>
            <p:ph type="body" sz="quarter" idx="11"/>
          </p:nvPr>
        </p:nvSpPr>
        <p:spPr>
          <a:xfrm>
            <a:off x="415925" y="2126255"/>
            <a:ext cx="9328150" cy="4731745"/>
          </a:xfrm>
        </p:spPr>
        <p:txBody>
          <a:bodyPr>
            <a:noAutofit/>
          </a:bodyPr>
          <a:lstStyle/>
          <a:p>
            <a:r>
              <a:rPr lang="nl-NL" sz="2000" dirty="0" err="1"/>
              <a:t>Scalars</a:t>
            </a:r>
            <a:r>
              <a:rPr lang="nl-NL" sz="2000" dirty="0"/>
              <a:t> en </a:t>
            </a:r>
            <a:r>
              <a:rPr lang="nl-NL" sz="2000" dirty="0" err="1"/>
              <a:t>vectors</a:t>
            </a:r>
            <a:endParaRPr lang="nl-NL" sz="2000" dirty="0"/>
          </a:p>
        </p:txBody>
      </p:sp>
      <p:sp>
        <p:nvSpPr>
          <p:cNvPr id="7" name="Title 1">
            <a:extLst>
              <a:ext uri="{FF2B5EF4-FFF2-40B4-BE49-F238E27FC236}">
                <a16:creationId xmlns:a16="http://schemas.microsoft.com/office/drawing/2014/main" id="{D3F81A59-AF7D-9828-4714-BA6D58E3382E}"/>
              </a:ext>
            </a:extLst>
          </p:cNvPr>
          <p:cNvSpPr>
            <a:spLocks noGrp="1"/>
          </p:cNvSpPr>
          <p:nvPr>
            <p:ph type="title"/>
          </p:nvPr>
        </p:nvSpPr>
        <p:spPr>
          <a:xfrm>
            <a:off x="359229" y="328971"/>
            <a:ext cx="9384846" cy="1088118"/>
          </a:xfrm>
        </p:spPr>
        <p:txBody>
          <a:bodyPr/>
          <a:lstStyle/>
          <a:p>
            <a:r>
              <a:rPr lang="en-US" sz="7200" dirty="0" err="1"/>
              <a:t>Werken</a:t>
            </a:r>
            <a:r>
              <a:rPr lang="en-US" sz="7200" dirty="0"/>
              <a:t> met data in r</a:t>
            </a:r>
          </a:p>
        </p:txBody>
      </p:sp>
      <p:sp>
        <p:nvSpPr>
          <p:cNvPr id="5" name="Rechthoek 4">
            <a:extLst>
              <a:ext uri="{FF2B5EF4-FFF2-40B4-BE49-F238E27FC236}">
                <a16:creationId xmlns:a16="http://schemas.microsoft.com/office/drawing/2014/main" id="{01B63FCE-DB79-097F-6339-D61B27260F6D}"/>
              </a:ext>
            </a:extLst>
          </p:cNvPr>
          <p:cNvSpPr/>
          <p:nvPr/>
        </p:nvSpPr>
        <p:spPr>
          <a:xfrm>
            <a:off x="4189228" y="4786752"/>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a:extLst>
              <a:ext uri="{FF2B5EF4-FFF2-40B4-BE49-F238E27FC236}">
                <a16:creationId xmlns:a16="http://schemas.microsoft.com/office/drawing/2014/main" id="{8219ABD6-DE24-305F-386E-506BCACC2C0C}"/>
              </a:ext>
            </a:extLst>
          </p:cNvPr>
          <p:cNvSpPr/>
          <p:nvPr/>
        </p:nvSpPr>
        <p:spPr>
          <a:xfrm>
            <a:off x="5745125" y="4109484"/>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EE327CD5-281A-0514-E2E7-AE7A7D0F2E17}"/>
              </a:ext>
            </a:extLst>
          </p:cNvPr>
          <p:cNvSpPr/>
          <p:nvPr/>
        </p:nvSpPr>
        <p:spPr>
          <a:xfrm>
            <a:off x="5745124" y="3769242"/>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a:extLst>
              <a:ext uri="{FF2B5EF4-FFF2-40B4-BE49-F238E27FC236}">
                <a16:creationId xmlns:a16="http://schemas.microsoft.com/office/drawing/2014/main" id="{8CF2BE26-D7F8-3A9E-50EA-13F47FE41846}"/>
              </a:ext>
            </a:extLst>
          </p:cNvPr>
          <p:cNvSpPr/>
          <p:nvPr/>
        </p:nvSpPr>
        <p:spPr>
          <a:xfrm>
            <a:off x="5745124" y="3429000"/>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hthoek 9">
            <a:extLst>
              <a:ext uri="{FF2B5EF4-FFF2-40B4-BE49-F238E27FC236}">
                <a16:creationId xmlns:a16="http://schemas.microsoft.com/office/drawing/2014/main" id="{4EA90DAF-2519-F4AF-2EA0-C4BC048CFA30}"/>
              </a:ext>
            </a:extLst>
          </p:cNvPr>
          <p:cNvSpPr/>
          <p:nvPr/>
        </p:nvSpPr>
        <p:spPr>
          <a:xfrm>
            <a:off x="5745124" y="4449726"/>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a:extLst>
              <a:ext uri="{FF2B5EF4-FFF2-40B4-BE49-F238E27FC236}">
                <a16:creationId xmlns:a16="http://schemas.microsoft.com/office/drawing/2014/main" id="{B5305CA4-43D4-F069-3816-9B72A04BE5DB}"/>
              </a:ext>
            </a:extLst>
          </p:cNvPr>
          <p:cNvSpPr/>
          <p:nvPr/>
        </p:nvSpPr>
        <p:spPr>
          <a:xfrm>
            <a:off x="5745124" y="4786752"/>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kstvak 11">
            <a:extLst>
              <a:ext uri="{FF2B5EF4-FFF2-40B4-BE49-F238E27FC236}">
                <a16:creationId xmlns:a16="http://schemas.microsoft.com/office/drawing/2014/main" id="{6E3D6503-9A71-AC85-94F3-9F7B3EB96851}"/>
              </a:ext>
            </a:extLst>
          </p:cNvPr>
          <p:cNvSpPr txBox="1"/>
          <p:nvPr/>
        </p:nvSpPr>
        <p:spPr>
          <a:xfrm>
            <a:off x="3689498" y="5242820"/>
            <a:ext cx="1318437" cy="369332"/>
          </a:xfrm>
          <a:prstGeom prst="rect">
            <a:avLst/>
          </a:prstGeom>
          <a:noFill/>
        </p:spPr>
        <p:txBody>
          <a:bodyPr wrap="square" rtlCol="0">
            <a:spAutoFit/>
          </a:bodyPr>
          <a:lstStyle/>
          <a:p>
            <a:pPr algn="ctr"/>
            <a:r>
              <a:rPr lang="nl-NL" dirty="0" err="1">
                <a:latin typeface="Barlow" panose="00000500000000000000" pitchFamily="2" charset="0"/>
              </a:rPr>
              <a:t>Scalar</a:t>
            </a:r>
            <a:endParaRPr lang="nl-NL" dirty="0">
              <a:latin typeface="Barlow" panose="00000500000000000000" pitchFamily="2" charset="0"/>
            </a:endParaRPr>
          </a:p>
        </p:txBody>
      </p:sp>
      <p:sp>
        <p:nvSpPr>
          <p:cNvPr id="13" name="Tekstvak 12">
            <a:extLst>
              <a:ext uri="{FF2B5EF4-FFF2-40B4-BE49-F238E27FC236}">
                <a16:creationId xmlns:a16="http://schemas.microsoft.com/office/drawing/2014/main" id="{2481E8CD-19B3-6AFA-C876-6EE3AFDDFA35}"/>
              </a:ext>
            </a:extLst>
          </p:cNvPr>
          <p:cNvSpPr txBox="1"/>
          <p:nvPr/>
        </p:nvSpPr>
        <p:spPr>
          <a:xfrm>
            <a:off x="5176281" y="5222524"/>
            <a:ext cx="1318437" cy="369332"/>
          </a:xfrm>
          <a:prstGeom prst="rect">
            <a:avLst/>
          </a:prstGeom>
          <a:noFill/>
        </p:spPr>
        <p:txBody>
          <a:bodyPr wrap="square" rtlCol="0">
            <a:spAutoFit/>
          </a:bodyPr>
          <a:lstStyle/>
          <a:p>
            <a:pPr algn="ctr"/>
            <a:r>
              <a:rPr lang="nl-NL" dirty="0">
                <a:latin typeface="Barlow" panose="00000500000000000000" pitchFamily="2" charset="0"/>
              </a:rPr>
              <a:t>Vector</a:t>
            </a:r>
          </a:p>
        </p:txBody>
      </p:sp>
    </p:spTree>
    <p:extLst>
      <p:ext uri="{BB962C8B-B14F-4D97-AF65-F5344CB8AC3E}">
        <p14:creationId xmlns:p14="http://schemas.microsoft.com/office/powerpoint/2010/main" val="16438310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7AC09-EB5A-C5A2-AF0D-558C898D9176}"/>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161BA99-3148-4CE1-3B08-8AE32F9C2594}"/>
              </a:ext>
            </a:extLst>
          </p:cNvPr>
          <p:cNvSpPr>
            <a:spLocks noGrp="1"/>
          </p:cNvSpPr>
          <p:nvPr>
            <p:ph type="body" sz="quarter" idx="10"/>
          </p:nvPr>
        </p:nvSpPr>
        <p:spPr/>
        <p:txBody>
          <a:bodyPr/>
          <a:lstStyle/>
          <a:p>
            <a:r>
              <a:rPr lang="en-US" dirty="0"/>
              <a:t>Data structures in R</a:t>
            </a:r>
          </a:p>
        </p:txBody>
      </p:sp>
      <p:sp>
        <p:nvSpPr>
          <p:cNvPr id="4" name="Text Placeholder 3">
            <a:extLst>
              <a:ext uri="{FF2B5EF4-FFF2-40B4-BE49-F238E27FC236}">
                <a16:creationId xmlns:a16="http://schemas.microsoft.com/office/drawing/2014/main" id="{090175B5-FCBD-D76F-D919-F2A80AA8935F}"/>
              </a:ext>
            </a:extLst>
          </p:cNvPr>
          <p:cNvSpPr>
            <a:spLocks noGrp="1"/>
          </p:cNvSpPr>
          <p:nvPr>
            <p:ph type="body" sz="quarter" idx="11"/>
          </p:nvPr>
        </p:nvSpPr>
        <p:spPr>
          <a:xfrm>
            <a:off x="415925" y="2126255"/>
            <a:ext cx="9328150" cy="4731745"/>
          </a:xfrm>
        </p:spPr>
        <p:txBody>
          <a:bodyPr>
            <a:noAutofit/>
          </a:bodyPr>
          <a:lstStyle/>
          <a:p>
            <a:r>
              <a:rPr lang="nl-NL" sz="2000" dirty="0"/>
              <a:t>Matrices en arrays</a:t>
            </a:r>
          </a:p>
        </p:txBody>
      </p:sp>
      <p:sp>
        <p:nvSpPr>
          <p:cNvPr id="7" name="Title 1">
            <a:extLst>
              <a:ext uri="{FF2B5EF4-FFF2-40B4-BE49-F238E27FC236}">
                <a16:creationId xmlns:a16="http://schemas.microsoft.com/office/drawing/2014/main" id="{F0D83A2B-9253-A672-3A4C-E2F837D9C408}"/>
              </a:ext>
            </a:extLst>
          </p:cNvPr>
          <p:cNvSpPr>
            <a:spLocks noGrp="1"/>
          </p:cNvSpPr>
          <p:nvPr>
            <p:ph type="title"/>
          </p:nvPr>
        </p:nvSpPr>
        <p:spPr>
          <a:xfrm>
            <a:off x="359229" y="328971"/>
            <a:ext cx="9384846" cy="1088118"/>
          </a:xfrm>
        </p:spPr>
        <p:txBody>
          <a:bodyPr/>
          <a:lstStyle/>
          <a:p>
            <a:r>
              <a:rPr lang="en-US" sz="7200" dirty="0" err="1"/>
              <a:t>Werken</a:t>
            </a:r>
            <a:r>
              <a:rPr lang="en-US" sz="7200" dirty="0"/>
              <a:t> met data in r</a:t>
            </a:r>
          </a:p>
        </p:txBody>
      </p:sp>
      <p:sp>
        <p:nvSpPr>
          <p:cNvPr id="2" name="Rechthoek 1">
            <a:extLst>
              <a:ext uri="{FF2B5EF4-FFF2-40B4-BE49-F238E27FC236}">
                <a16:creationId xmlns:a16="http://schemas.microsoft.com/office/drawing/2014/main" id="{D50FB844-6CD3-946E-D569-AD4FE4401701}"/>
              </a:ext>
            </a:extLst>
          </p:cNvPr>
          <p:cNvSpPr/>
          <p:nvPr/>
        </p:nvSpPr>
        <p:spPr>
          <a:xfrm>
            <a:off x="1829355" y="4354033"/>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hthoek 4">
            <a:extLst>
              <a:ext uri="{FF2B5EF4-FFF2-40B4-BE49-F238E27FC236}">
                <a16:creationId xmlns:a16="http://schemas.microsoft.com/office/drawing/2014/main" id="{4D858817-4818-ACA8-5EAF-7D49D9FAEFD8}"/>
              </a:ext>
            </a:extLst>
          </p:cNvPr>
          <p:cNvSpPr/>
          <p:nvPr/>
        </p:nvSpPr>
        <p:spPr>
          <a:xfrm>
            <a:off x="1829354" y="401379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a:extLst>
              <a:ext uri="{FF2B5EF4-FFF2-40B4-BE49-F238E27FC236}">
                <a16:creationId xmlns:a16="http://schemas.microsoft.com/office/drawing/2014/main" id="{8FB899FB-B37E-FC7B-28F9-B42F23FCC305}"/>
              </a:ext>
            </a:extLst>
          </p:cNvPr>
          <p:cNvSpPr/>
          <p:nvPr/>
        </p:nvSpPr>
        <p:spPr>
          <a:xfrm>
            <a:off x="1829354" y="3673549"/>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884FE7AF-FC9C-8CEE-5F2C-A13F3B8AED14}"/>
              </a:ext>
            </a:extLst>
          </p:cNvPr>
          <p:cNvSpPr/>
          <p:nvPr/>
        </p:nvSpPr>
        <p:spPr>
          <a:xfrm>
            <a:off x="1829354" y="469427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 8">
            <a:extLst>
              <a:ext uri="{FF2B5EF4-FFF2-40B4-BE49-F238E27FC236}">
                <a16:creationId xmlns:a16="http://schemas.microsoft.com/office/drawing/2014/main" id="{19610A1A-44F0-9013-ACC1-D97350D76300}"/>
              </a:ext>
            </a:extLst>
          </p:cNvPr>
          <p:cNvSpPr/>
          <p:nvPr/>
        </p:nvSpPr>
        <p:spPr>
          <a:xfrm>
            <a:off x="1829354" y="503130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hthoek 9">
            <a:extLst>
              <a:ext uri="{FF2B5EF4-FFF2-40B4-BE49-F238E27FC236}">
                <a16:creationId xmlns:a16="http://schemas.microsoft.com/office/drawing/2014/main" id="{BC45101C-32F3-16B0-AFFE-C2CCDED2EA3E}"/>
              </a:ext>
            </a:extLst>
          </p:cNvPr>
          <p:cNvSpPr/>
          <p:nvPr/>
        </p:nvSpPr>
        <p:spPr>
          <a:xfrm>
            <a:off x="2180230" y="4354033"/>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a:extLst>
              <a:ext uri="{FF2B5EF4-FFF2-40B4-BE49-F238E27FC236}">
                <a16:creationId xmlns:a16="http://schemas.microsoft.com/office/drawing/2014/main" id="{86492500-BFD9-2C02-2C1D-755BB9675749}"/>
              </a:ext>
            </a:extLst>
          </p:cNvPr>
          <p:cNvSpPr/>
          <p:nvPr/>
        </p:nvSpPr>
        <p:spPr>
          <a:xfrm>
            <a:off x="2180229" y="401379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hthoek 11">
            <a:extLst>
              <a:ext uri="{FF2B5EF4-FFF2-40B4-BE49-F238E27FC236}">
                <a16:creationId xmlns:a16="http://schemas.microsoft.com/office/drawing/2014/main" id="{1AA6787C-AE4E-E86D-EF77-967A03FDB382}"/>
              </a:ext>
            </a:extLst>
          </p:cNvPr>
          <p:cNvSpPr/>
          <p:nvPr/>
        </p:nvSpPr>
        <p:spPr>
          <a:xfrm>
            <a:off x="2180229" y="3673549"/>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12">
            <a:extLst>
              <a:ext uri="{FF2B5EF4-FFF2-40B4-BE49-F238E27FC236}">
                <a16:creationId xmlns:a16="http://schemas.microsoft.com/office/drawing/2014/main" id="{9903A51D-0A42-842A-8287-4D1E8628DAE3}"/>
              </a:ext>
            </a:extLst>
          </p:cNvPr>
          <p:cNvSpPr/>
          <p:nvPr/>
        </p:nvSpPr>
        <p:spPr>
          <a:xfrm>
            <a:off x="2180229" y="469427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hthoek 13">
            <a:extLst>
              <a:ext uri="{FF2B5EF4-FFF2-40B4-BE49-F238E27FC236}">
                <a16:creationId xmlns:a16="http://schemas.microsoft.com/office/drawing/2014/main" id="{2B1BC3FF-70DB-7CC0-64F6-83F5540378C3}"/>
              </a:ext>
            </a:extLst>
          </p:cNvPr>
          <p:cNvSpPr/>
          <p:nvPr/>
        </p:nvSpPr>
        <p:spPr>
          <a:xfrm>
            <a:off x="2180229" y="503130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hthoek 14">
            <a:extLst>
              <a:ext uri="{FF2B5EF4-FFF2-40B4-BE49-F238E27FC236}">
                <a16:creationId xmlns:a16="http://schemas.microsoft.com/office/drawing/2014/main" id="{C94E6035-3C24-973D-E75A-C73B2F2C9F65}"/>
              </a:ext>
            </a:extLst>
          </p:cNvPr>
          <p:cNvSpPr/>
          <p:nvPr/>
        </p:nvSpPr>
        <p:spPr>
          <a:xfrm>
            <a:off x="2531104" y="4354033"/>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hthoek 15">
            <a:extLst>
              <a:ext uri="{FF2B5EF4-FFF2-40B4-BE49-F238E27FC236}">
                <a16:creationId xmlns:a16="http://schemas.microsoft.com/office/drawing/2014/main" id="{155597C4-F02B-2745-85CC-F6C2A0835C6F}"/>
              </a:ext>
            </a:extLst>
          </p:cNvPr>
          <p:cNvSpPr/>
          <p:nvPr/>
        </p:nvSpPr>
        <p:spPr>
          <a:xfrm>
            <a:off x="2531103" y="401379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hthoek 16">
            <a:extLst>
              <a:ext uri="{FF2B5EF4-FFF2-40B4-BE49-F238E27FC236}">
                <a16:creationId xmlns:a16="http://schemas.microsoft.com/office/drawing/2014/main" id="{691F398B-11DD-B7A5-FAEE-522ABEB51F45}"/>
              </a:ext>
            </a:extLst>
          </p:cNvPr>
          <p:cNvSpPr/>
          <p:nvPr/>
        </p:nvSpPr>
        <p:spPr>
          <a:xfrm>
            <a:off x="2531103" y="3673549"/>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hthoek 17">
            <a:extLst>
              <a:ext uri="{FF2B5EF4-FFF2-40B4-BE49-F238E27FC236}">
                <a16:creationId xmlns:a16="http://schemas.microsoft.com/office/drawing/2014/main" id="{9F87BF80-B38C-DE62-4CCE-A089CC7BE474}"/>
              </a:ext>
            </a:extLst>
          </p:cNvPr>
          <p:cNvSpPr/>
          <p:nvPr/>
        </p:nvSpPr>
        <p:spPr>
          <a:xfrm>
            <a:off x="2531103" y="469427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hthoek 18">
            <a:extLst>
              <a:ext uri="{FF2B5EF4-FFF2-40B4-BE49-F238E27FC236}">
                <a16:creationId xmlns:a16="http://schemas.microsoft.com/office/drawing/2014/main" id="{8C022E08-6B3C-3E71-AD40-95716F62B776}"/>
              </a:ext>
            </a:extLst>
          </p:cNvPr>
          <p:cNvSpPr/>
          <p:nvPr/>
        </p:nvSpPr>
        <p:spPr>
          <a:xfrm>
            <a:off x="2531103" y="503130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Rechthoek 19">
            <a:extLst>
              <a:ext uri="{FF2B5EF4-FFF2-40B4-BE49-F238E27FC236}">
                <a16:creationId xmlns:a16="http://schemas.microsoft.com/office/drawing/2014/main" id="{56AE5FB3-73E4-0BB5-B3C4-5358E67612F8}"/>
              </a:ext>
            </a:extLst>
          </p:cNvPr>
          <p:cNvSpPr/>
          <p:nvPr/>
        </p:nvSpPr>
        <p:spPr>
          <a:xfrm>
            <a:off x="2881979" y="4354033"/>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Rechthoek 20">
            <a:extLst>
              <a:ext uri="{FF2B5EF4-FFF2-40B4-BE49-F238E27FC236}">
                <a16:creationId xmlns:a16="http://schemas.microsoft.com/office/drawing/2014/main" id="{FC80E04C-8961-22F5-CFDD-714D204EA118}"/>
              </a:ext>
            </a:extLst>
          </p:cNvPr>
          <p:cNvSpPr/>
          <p:nvPr/>
        </p:nvSpPr>
        <p:spPr>
          <a:xfrm>
            <a:off x="2881978" y="401379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echthoek 21">
            <a:extLst>
              <a:ext uri="{FF2B5EF4-FFF2-40B4-BE49-F238E27FC236}">
                <a16:creationId xmlns:a16="http://schemas.microsoft.com/office/drawing/2014/main" id="{19178C6C-BCBB-115A-A1F3-5649ABEF2082}"/>
              </a:ext>
            </a:extLst>
          </p:cNvPr>
          <p:cNvSpPr/>
          <p:nvPr/>
        </p:nvSpPr>
        <p:spPr>
          <a:xfrm>
            <a:off x="2881978" y="3673549"/>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echthoek 22">
            <a:extLst>
              <a:ext uri="{FF2B5EF4-FFF2-40B4-BE49-F238E27FC236}">
                <a16:creationId xmlns:a16="http://schemas.microsoft.com/office/drawing/2014/main" id="{49CBC7B0-8C74-8814-3C78-103C220159B3}"/>
              </a:ext>
            </a:extLst>
          </p:cNvPr>
          <p:cNvSpPr/>
          <p:nvPr/>
        </p:nvSpPr>
        <p:spPr>
          <a:xfrm>
            <a:off x="2881978" y="469427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Rechthoek 23">
            <a:extLst>
              <a:ext uri="{FF2B5EF4-FFF2-40B4-BE49-F238E27FC236}">
                <a16:creationId xmlns:a16="http://schemas.microsoft.com/office/drawing/2014/main" id="{47FD771B-FDA2-DD77-0EC0-EC27A68AEC7D}"/>
              </a:ext>
            </a:extLst>
          </p:cNvPr>
          <p:cNvSpPr/>
          <p:nvPr/>
        </p:nvSpPr>
        <p:spPr>
          <a:xfrm>
            <a:off x="2881978" y="503130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Rechthoek 24">
            <a:extLst>
              <a:ext uri="{FF2B5EF4-FFF2-40B4-BE49-F238E27FC236}">
                <a16:creationId xmlns:a16="http://schemas.microsoft.com/office/drawing/2014/main" id="{B01A75DC-A698-E978-F568-D61885B6A6F7}"/>
              </a:ext>
            </a:extLst>
          </p:cNvPr>
          <p:cNvSpPr/>
          <p:nvPr/>
        </p:nvSpPr>
        <p:spPr>
          <a:xfrm>
            <a:off x="3210482" y="4354033"/>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Rechthoek 25">
            <a:extLst>
              <a:ext uri="{FF2B5EF4-FFF2-40B4-BE49-F238E27FC236}">
                <a16:creationId xmlns:a16="http://schemas.microsoft.com/office/drawing/2014/main" id="{3A40EA2C-6498-5A73-C547-42D52D5BE6A4}"/>
              </a:ext>
            </a:extLst>
          </p:cNvPr>
          <p:cNvSpPr/>
          <p:nvPr/>
        </p:nvSpPr>
        <p:spPr>
          <a:xfrm>
            <a:off x="3210481" y="401379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Rechthoek 26">
            <a:extLst>
              <a:ext uri="{FF2B5EF4-FFF2-40B4-BE49-F238E27FC236}">
                <a16:creationId xmlns:a16="http://schemas.microsoft.com/office/drawing/2014/main" id="{59D0C8D1-80A7-71EE-2F9E-150B543E2F8E}"/>
              </a:ext>
            </a:extLst>
          </p:cNvPr>
          <p:cNvSpPr/>
          <p:nvPr/>
        </p:nvSpPr>
        <p:spPr>
          <a:xfrm>
            <a:off x="3210481" y="3673549"/>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Rechthoek 27">
            <a:extLst>
              <a:ext uri="{FF2B5EF4-FFF2-40B4-BE49-F238E27FC236}">
                <a16:creationId xmlns:a16="http://schemas.microsoft.com/office/drawing/2014/main" id="{6FE1053E-FB3E-752B-2418-CC5DC75548A0}"/>
              </a:ext>
            </a:extLst>
          </p:cNvPr>
          <p:cNvSpPr/>
          <p:nvPr/>
        </p:nvSpPr>
        <p:spPr>
          <a:xfrm>
            <a:off x="3210481" y="469427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Rechthoek 28">
            <a:extLst>
              <a:ext uri="{FF2B5EF4-FFF2-40B4-BE49-F238E27FC236}">
                <a16:creationId xmlns:a16="http://schemas.microsoft.com/office/drawing/2014/main" id="{EB8D3DA1-2B33-E7B1-EB9B-C6AD90726AAB}"/>
              </a:ext>
            </a:extLst>
          </p:cNvPr>
          <p:cNvSpPr/>
          <p:nvPr/>
        </p:nvSpPr>
        <p:spPr>
          <a:xfrm>
            <a:off x="3210481" y="503130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Rechthoek 29">
            <a:extLst>
              <a:ext uri="{FF2B5EF4-FFF2-40B4-BE49-F238E27FC236}">
                <a16:creationId xmlns:a16="http://schemas.microsoft.com/office/drawing/2014/main" id="{1C4AA19B-95ED-B4B5-0C7C-800213C8ED94}"/>
              </a:ext>
            </a:extLst>
          </p:cNvPr>
          <p:cNvSpPr/>
          <p:nvPr/>
        </p:nvSpPr>
        <p:spPr>
          <a:xfrm>
            <a:off x="6096001" y="4354033"/>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hthoek 30">
            <a:extLst>
              <a:ext uri="{FF2B5EF4-FFF2-40B4-BE49-F238E27FC236}">
                <a16:creationId xmlns:a16="http://schemas.microsoft.com/office/drawing/2014/main" id="{06A30275-CC0A-E557-029E-4522D6172E35}"/>
              </a:ext>
            </a:extLst>
          </p:cNvPr>
          <p:cNvSpPr/>
          <p:nvPr/>
        </p:nvSpPr>
        <p:spPr>
          <a:xfrm>
            <a:off x="6096000" y="401379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Rechthoek 31">
            <a:extLst>
              <a:ext uri="{FF2B5EF4-FFF2-40B4-BE49-F238E27FC236}">
                <a16:creationId xmlns:a16="http://schemas.microsoft.com/office/drawing/2014/main" id="{C4325945-04AF-AD2C-1CC5-3B878954DE63}"/>
              </a:ext>
            </a:extLst>
          </p:cNvPr>
          <p:cNvSpPr/>
          <p:nvPr/>
        </p:nvSpPr>
        <p:spPr>
          <a:xfrm>
            <a:off x="6096000" y="3673549"/>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Rechthoek 32">
            <a:extLst>
              <a:ext uri="{FF2B5EF4-FFF2-40B4-BE49-F238E27FC236}">
                <a16:creationId xmlns:a16="http://schemas.microsoft.com/office/drawing/2014/main" id="{5696A7A1-BB78-AAC5-F2C2-C8A48BE7D99F}"/>
              </a:ext>
            </a:extLst>
          </p:cNvPr>
          <p:cNvSpPr/>
          <p:nvPr/>
        </p:nvSpPr>
        <p:spPr>
          <a:xfrm>
            <a:off x="6096000" y="469427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Rechthoek 33">
            <a:extLst>
              <a:ext uri="{FF2B5EF4-FFF2-40B4-BE49-F238E27FC236}">
                <a16:creationId xmlns:a16="http://schemas.microsoft.com/office/drawing/2014/main" id="{1712702A-7879-84BC-742C-21B7C8A596D6}"/>
              </a:ext>
            </a:extLst>
          </p:cNvPr>
          <p:cNvSpPr/>
          <p:nvPr/>
        </p:nvSpPr>
        <p:spPr>
          <a:xfrm>
            <a:off x="6096000" y="503130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Rechthoek 34">
            <a:extLst>
              <a:ext uri="{FF2B5EF4-FFF2-40B4-BE49-F238E27FC236}">
                <a16:creationId xmlns:a16="http://schemas.microsoft.com/office/drawing/2014/main" id="{4587DDF7-1607-71EF-46B9-529AB153D34B}"/>
              </a:ext>
            </a:extLst>
          </p:cNvPr>
          <p:cNvSpPr/>
          <p:nvPr/>
        </p:nvSpPr>
        <p:spPr>
          <a:xfrm>
            <a:off x="6446876" y="4354033"/>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Rechthoek 35">
            <a:extLst>
              <a:ext uri="{FF2B5EF4-FFF2-40B4-BE49-F238E27FC236}">
                <a16:creationId xmlns:a16="http://schemas.microsoft.com/office/drawing/2014/main" id="{CC6FF209-EC18-AC81-C0C5-D5609EAE23D0}"/>
              </a:ext>
            </a:extLst>
          </p:cNvPr>
          <p:cNvSpPr/>
          <p:nvPr/>
        </p:nvSpPr>
        <p:spPr>
          <a:xfrm>
            <a:off x="6446875" y="401379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Rechthoek 36">
            <a:extLst>
              <a:ext uri="{FF2B5EF4-FFF2-40B4-BE49-F238E27FC236}">
                <a16:creationId xmlns:a16="http://schemas.microsoft.com/office/drawing/2014/main" id="{9AA702A8-10E9-B6F1-BEFC-7A9D76EADD8C}"/>
              </a:ext>
            </a:extLst>
          </p:cNvPr>
          <p:cNvSpPr/>
          <p:nvPr/>
        </p:nvSpPr>
        <p:spPr>
          <a:xfrm>
            <a:off x="6446875" y="3673549"/>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Rechthoek 37">
            <a:extLst>
              <a:ext uri="{FF2B5EF4-FFF2-40B4-BE49-F238E27FC236}">
                <a16:creationId xmlns:a16="http://schemas.microsoft.com/office/drawing/2014/main" id="{48AA9421-97C1-2A20-7AD3-A082023E33F6}"/>
              </a:ext>
            </a:extLst>
          </p:cNvPr>
          <p:cNvSpPr/>
          <p:nvPr/>
        </p:nvSpPr>
        <p:spPr>
          <a:xfrm>
            <a:off x="6446875" y="469427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Rechthoek 38">
            <a:extLst>
              <a:ext uri="{FF2B5EF4-FFF2-40B4-BE49-F238E27FC236}">
                <a16:creationId xmlns:a16="http://schemas.microsoft.com/office/drawing/2014/main" id="{22F3C807-5908-ACD3-6D7A-D17D2E20FEA5}"/>
              </a:ext>
            </a:extLst>
          </p:cNvPr>
          <p:cNvSpPr/>
          <p:nvPr/>
        </p:nvSpPr>
        <p:spPr>
          <a:xfrm>
            <a:off x="6446875" y="503130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Rechthoek 39">
            <a:extLst>
              <a:ext uri="{FF2B5EF4-FFF2-40B4-BE49-F238E27FC236}">
                <a16:creationId xmlns:a16="http://schemas.microsoft.com/office/drawing/2014/main" id="{00935A59-6A27-D3B1-943E-F80E1B34AC54}"/>
              </a:ext>
            </a:extLst>
          </p:cNvPr>
          <p:cNvSpPr/>
          <p:nvPr/>
        </p:nvSpPr>
        <p:spPr>
          <a:xfrm>
            <a:off x="6797750" y="4354033"/>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Rechthoek 40">
            <a:extLst>
              <a:ext uri="{FF2B5EF4-FFF2-40B4-BE49-F238E27FC236}">
                <a16:creationId xmlns:a16="http://schemas.microsoft.com/office/drawing/2014/main" id="{B59CF45D-29ED-C505-EC27-7E4C8F9E22F8}"/>
              </a:ext>
            </a:extLst>
          </p:cNvPr>
          <p:cNvSpPr/>
          <p:nvPr/>
        </p:nvSpPr>
        <p:spPr>
          <a:xfrm>
            <a:off x="6797749" y="401379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Rechthoek 41">
            <a:extLst>
              <a:ext uri="{FF2B5EF4-FFF2-40B4-BE49-F238E27FC236}">
                <a16:creationId xmlns:a16="http://schemas.microsoft.com/office/drawing/2014/main" id="{7E4DBA84-23F5-2D16-6E37-C4B4379419F6}"/>
              </a:ext>
            </a:extLst>
          </p:cNvPr>
          <p:cNvSpPr/>
          <p:nvPr/>
        </p:nvSpPr>
        <p:spPr>
          <a:xfrm>
            <a:off x="6797749" y="3673549"/>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Rechthoek 42">
            <a:extLst>
              <a:ext uri="{FF2B5EF4-FFF2-40B4-BE49-F238E27FC236}">
                <a16:creationId xmlns:a16="http://schemas.microsoft.com/office/drawing/2014/main" id="{DD24B575-F30C-9A95-231E-B1A2806B8E2B}"/>
              </a:ext>
            </a:extLst>
          </p:cNvPr>
          <p:cNvSpPr/>
          <p:nvPr/>
        </p:nvSpPr>
        <p:spPr>
          <a:xfrm>
            <a:off x="6797749" y="469427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Rechthoek 43">
            <a:extLst>
              <a:ext uri="{FF2B5EF4-FFF2-40B4-BE49-F238E27FC236}">
                <a16:creationId xmlns:a16="http://schemas.microsoft.com/office/drawing/2014/main" id="{24EDB290-2CDF-0CB5-6821-E80760E62172}"/>
              </a:ext>
            </a:extLst>
          </p:cNvPr>
          <p:cNvSpPr/>
          <p:nvPr/>
        </p:nvSpPr>
        <p:spPr>
          <a:xfrm>
            <a:off x="6797749" y="503130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Rechthoek 44">
            <a:extLst>
              <a:ext uri="{FF2B5EF4-FFF2-40B4-BE49-F238E27FC236}">
                <a16:creationId xmlns:a16="http://schemas.microsoft.com/office/drawing/2014/main" id="{19A69600-7AC4-0799-4639-B91842AD2031}"/>
              </a:ext>
            </a:extLst>
          </p:cNvPr>
          <p:cNvSpPr/>
          <p:nvPr/>
        </p:nvSpPr>
        <p:spPr>
          <a:xfrm>
            <a:off x="7148625" y="4354033"/>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Rechthoek 45">
            <a:extLst>
              <a:ext uri="{FF2B5EF4-FFF2-40B4-BE49-F238E27FC236}">
                <a16:creationId xmlns:a16="http://schemas.microsoft.com/office/drawing/2014/main" id="{47D58C4A-6531-422F-4274-8A8DA27BFEAD}"/>
              </a:ext>
            </a:extLst>
          </p:cNvPr>
          <p:cNvSpPr/>
          <p:nvPr/>
        </p:nvSpPr>
        <p:spPr>
          <a:xfrm>
            <a:off x="7148624" y="401379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Rechthoek 46">
            <a:extLst>
              <a:ext uri="{FF2B5EF4-FFF2-40B4-BE49-F238E27FC236}">
                <a16:creationId xmlns:a16="http://schemas.microsoft.com/office/drawing/2014/main" id="{C5D6F4AB-5074-DB4F-269E-03E4AA265756}"/>
              </a:ext>
            </a:extLst>
          </p:cNvPr>
          <p:cNvSpPr/>
          <p:nvPr/>
        </p:nvSpPr>
        <p:spPr>
          <a:xfrm>
            <a:off x="7148624" y="3673549"/>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Rechthoek 47">
            <a:extLst>
              <a:ext uri="{FF2B5EF4-FFF2-40B4-BE49-F238E27FC236}">
                <a16:creationId xmlns:a16="http://schemas.microsoft.com/office/drawing/2014/main" id="{0E604350-3026-0FCA-AF02-95B599B58348}"/>
              </a:ext>
            </a:extLst>
          </p:cNvPr>
          <p:cNvSpPr/>
          <p:nvPr/>
        </p:nvSpPr>
        <p:spPr>
          <a:xfrm>
            <a:off x="7148624" y="469427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Rechthoek 48">
            <a:extLst>
              <a:ext uri="{FF2B5EF4-FFF2-40B4-BE49-F238E27FC236}">
                <a16:creationId xmlns:a16="http://schemas.microsoft.com/office/drawing/2014/main" id="{D2AB90E3-F081-E056-50B9-E2C3F65E460C}"/>
              </a:ext>
            </a:extLst>
          </p:cNvPr>
          <p:cNvSpPr/>
          <p:nvPr/>
        </p:nvSpPr>
        <p:spPr>
          <a:xfrm>
            <a:off x="7148624" y="503130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Rechthoek 49">
            <a:extLst>
              <a:ext uri="{FF2B5EF4-FFF2-40B4-BE49-F238E27FC236}">
                <a16:creationId xmlns:a16="http://schemas.microsoft.com/office/drawing/2014/main" id="{62FD8879-BC14-9FDA-2463-6A0EDBAB43B9}"/>
              </a:ext>
            </a:extLst>
          </p:cNvPr>
          <p:cNvSpPr/>
          <p:nvPr/>
        </p:nvSpPr>
        <p:spPr>
          <a:xfrm>
            <a:off x="7477128" y="4354033"/>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Rechthoek 50">
            <a:extLst>
              <a:ext uri="{FF2B5EF4-FFF2-40B4-BE49-F238E27FC236}">
                <a16:creationId xmlns:a16="http://schemas.microsoft.com/office/drawing/2014/main" id="{8D119A87-E3C5-3624-D70C-0E8182AB8F83}"/>
              </a:ext>
            </a:extLst>
          </p:cNvPr>
          <p:cNvSpPr/>
          <p:nvPr/>
        </p:nvSpPr>
        <p:spPr>
          <a:xfrm>
            <a:off x="7477127" y="401379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Rechthoek 51">
            <a:extLst>
              <a:ext uri="{FF2B5EF4-FFF2-40B4-BE49-F238E27FC236}">
                <a16:creationId xmlns:a16="http://schemas.microsoft.com/office/drawing/2014/main" id="{427FF2C3-8ECB-2FEC-D3D0-A5ADEBC3EE3A}"/>
              </a:ext>
            </a:extLst>
          </p:cNvPr>
          <p:cNvSpPr/>
          <p:nvPr/>
        </p:nvSpPr>
        <p:spPr>
          <a:xfrm>
            <a:off x="7477127" y="3673549"/>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Rechthoek 52">
            <a:extLst>
              <a:ext uri="{FF2B5EF4-FFF2-40B4-BE49-F238E27FC236}">
                <a16:creationId xmlns:a16="http://schemas.microsoft.com/office/drawing/2014/main" id="{6D187525-CCC1-2037-4DAF-B0287970A450}"/>
              </a:ext>
            </a:extLst>
          </p:cNvPr>
          <p:cNvSpPr/>
          <p:nvPr/>
        </p:nvSpPr>
        <p:spPr>
          <a:xfrm>
            <a:off x="7477127" y="469427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Rechthoek 53">
            <a:extLst>
              <a:ext uri="{FF2B5EF4-FFF2-40B4-BE49-F238E27FC236}">
                <a16:creationId xmlns:a16="http://schemas.microsoft.com/office/drawing/2014/main" id="{ECD51790-FAAC-FFB7-7146-33B17EDE1CFD}"/>
              </a:ext>
            </a:extLst>
          </p:cNvPr>
          <p:cNvSpPr/>
          <p:nvPr/>
        </p:nvSpPr>
        <p:spPr>
          <a:xfrm>
            <a:off x="7477127" y="503130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Rechthoek 54">
            <a:extLst>
              <a:ext uri="{FF2B5EF4-FFF2-40B4-BE49-F238E27FC236}">
                <a16:creationId xmlns:a16="http://schemas.microsoft.com/office/drawing/2014/main" id="{539AB73A-E8AF-02A7-A8C8-6F23A459D96D}"/>
              </a:ext>
            </a:extLst>
          </p:cNvPr>
          <p:cNvSpPr/>
          <p:nvPr/>
        </p:nvSpPr>
        <p:spPr>
          <a:xfrm>
            <a:off x="6622313" y="4039064"/>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Rechthoek 55">
            <a:extLst>
              <a:ext uri="{FF2B5EF4-FFF2-40B4-BE49-F238E27FC236}">
                <a16:creationId xmlns:a16="http://schemas.microsoft.com/office/drawing/2014/main" id="{708A811E-8F25-119D-0935-365E15184669}"/>
              </a:ext>
            </a:extLst>
          </p:cNvPr>
          <p:cNvSpPr/>
          <p:nvPr/>
        </p:nvSpPr>
        <p:spPr>
          <a:xfrm>
            <a:off x="6622312" y="3698822"/>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Rechthoek 56">
            <a:extLst>
              <a:ext uri="{FF2B5EF4-FFF2-40B4-BE49-F238E27FC236}">
                <a16:creationId xmlns:a16="http://schemas.microsoft.com/office/drawing/2014/main" id="{A87E0E3D-9901-6CAA-1D0D-03A48D758FDA}"/>
              </a:ext>
            </a:extLst>
          </p:cNvPr>
          <p:cNvSpPr/>
          <p:nvPr/>
        </p:nvSpPr>
        <p:spPr>
          <a:xfrm>
            <a:off x="6622312" y="3358580"/>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Rechthoek 57">
            <a:extLst>
              <a:ext uri="{FF2B5EF4-FFF2-40B4-BE49-F238E27FC236}">
                <a16:creationId xmlns:a16="http://schemas.microsoft.com/office/drawing/2014/main" id="{3206DA6A-F96F-4796-E87D-864297EC1C8E}"/>
              </a:ext>
            </a:extLst>
          </p:cNvPr>
          <p:cNvSpPr/>
          <p:nvPr/>
        </p:nvSpPr>
        <p:spPr>
          <a:xfrm>
            <a:off x="6622312" y="4379306"/>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9" name="Rechthoek 58">
            <a:extLst>
              <a:ext uri="{FF2B5EF4-FFF2-40B4-BE49-F238E27FC236}">
                <a16:creationId xmlns:a16="http://schemas.microsoft.com/office/drawing/2014/main" id="{77EAF2FA-0009-4501-2F2C-DD3F5656C16E}"/>
              </a:ext>
            </a:extLst>
          </p:cNvPr>
          <p:cNvSpPr/>
          <p:nvPr/>
        </p:nvSpPr>
        <p:spPr>
          <a:xfrm>
            <a:off x="6622312" y="4716332"/>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Rechthoek 59">
            <a:extLst>
              <a:ext uri="{FF2B5EF4-FFF2-40B4-BE49-F238E27FC236}">
                <a16:creationId xmlns:a16="http://schemas.microsoft.com/office/drawing/2014/main" id="{C8248ECF-15E1-3C43-18F9-7E847926BB66}"/>
              </a:ext>
            </a:extLst>
          </p:cNvPr>
          <p:cNvSpPr/>
          <p:nvPr/>
        </p:nvSpPr>
        <p:spPr>
          <a:xfrm>
            <a:off x="6973188" y="4039064"/>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Rechthoek 60">
            <a:extLst>
              <a:ext uri="{FF2B5EF4-FFF2-40B4-BE49-F238E27FC236}">
                <a16:creationId xmlns:a16="http://schemas.microsoft.com/office/drawing/2014/main" id="{2A726FB2-74EA-8DB7-2D17-B0B3A5A711CF}"/>
              </a:ext>
            </a:extLst>
          </p:cNvPr>
          <p:cNvSpPr/>
          <p:nvPr/>
        </p:nvSpPr>
        <p:spPr>
          <a:xfrm>
            <a:off x="6973187" y="3698822"/>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Rechthoek 61">
            <a:extLst>
              <a:ext uri="{FF2B5EF4-FFF2-40B4-BE49-F238E27FC236}">
                <a16:creationId xmlns:a16="http://schemas.microsoft.com/office/drawing/2014/main" id="{A8F61DD1-79DD-4B5B-EFC3-C318469432EC}"/>
              </a:ext>
            </a:extLst>
          </p:cNvPr>
          <p:cNvSpPr/>
          <p:nvPr/>
        </p:nvSpPr>
        <p:spPr>
          <a:xfrm>
            <a:off x="6973187" y="3358580"/>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3" name="Rechthoek 62">
            <a:extLst>
              <a:ext uri="{FF2B5EF4-FFF2-40B4-BE49-F238E27FC236}">
                <a16:creationId xmlns:a16="http://schemas.microsoft.com/office/drawing/2014/main" id="{6548CF3C-1285-398F-2683-3A708D0E0BB6}"/>
              </a:ext>
            </a:extLst>
          </p:cNvPr>
          <p:cNvSpPr/>
          <p:nvPr/>
        </p:nvSpPr>
        <p:spPr>
          <a:xfrm>
            <a:off x="6973187" y="4379306"/>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4" name="Rechthoek 63">
            <a:extLst>
              <a:ext uri="{FF2B5EF4-FFF2-40B4-BE49-F238E27FC236}">
                <a16:creationId xmlns:a16="http://schemas.microsoft.com/office/drawing/2014/main" id="{FE6AB651-60CB-C96C-C2D9-C1CA0C7CE37D}"/>
              </a:ext>
            </a:extLst>
          </p:cNvPr>
          <p:cNvSpPr/>
          <p:nvPr/>
        </p:nvSpPr>
        <p:spPr>
          <a:xfrm>
            <a:off x="6973187" y="4716332"/>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5" name="Rechthoek 64">
            <a:extLst>
              <a:ext uri="{FF2B5EF4-FFF2-40B4-BE49-F238E27FC236}">
                <a16:creationId xmlns:a16="http://schemas.microsoft.com/office/drawing/2014/main" id="{31DEE2D0-7ED2-3D4B-BD81-5686FDAA3B87}"/>
              </a:ext>
            </a:extLst>
          </p:cNvPr>
          <p:cNvSpPr/>
          <p:nvPr/>
        </p:nvSpPr>
        <p:spPr>
          <a:xfrm>
            <a:off x="7324062" y="4039064"/>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6" name="Rechthoek 65">
            <a:extLst>
              <a:ext uri="{FF2B5EF4-FFF2-40B4-BE49-F238E27FC236}">
                <a16:creationId xmlns:a16="http://schemas.microsoft.com/office/drawing/2014/main" id="{C4E2D191-BA30-B809-BD6B-B518C0B842B1}"/>
              </a:ext>
            </a:extLst>
          </p:cNvPr>
          <p:cNvSpPr/>
          <p:nvPr/>
        </p:nvSpPr>
        <p:spPr>
          <a:xfrm>
            <a:off x="7324061" y="3698822"/>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7" name="Rechthoek 66">
            <a:extLst>
              <a:ext uri="{FF2B5EF4-FFF2-40B4-BE49-F238E27FC236}">
                <a16:creationId xmlns:a16="http://schemas.microsoft.com/office/drawing/2014/main" id="{D3784381-1858-DEF4-64E1-5CF68397A6B1}"/>
              </a:ext>
            </a:extLst>
          </p:cNvPr>
          <p:cNvSpPr/>
          <p:nvPr/>
        </p:nvSpPr>
        <p:spPr>
          <a:xfrm>
            <a:off x="7324061" y="3358580"/>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8" name="Rechthoek 67">
            <a:extLst>
              <a:ext uri="{FF2B5EF4-FFF2-40B4-BE49-F238E27FC236}">
                <a16:creationId xmlns:a16="http://schemas.microsoft.com/office/drawing/2014/main" id="{E4D80F38-5B81-DF52-22E8-5C6BA1358574}"/>
              </a:ext>
            </a:extLst>
          </p:cNvPr>
          <p:cNvSpPr/>
          <p:nvPr/>
        </p:nvSpPr>
        <p:spPr>
          <a:xfrm>
            <a:off x="7324061" y="4379306"/>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9" name="Rechthoek 68">
            <a:extLst>
              <a:ext uri="{FF2B5EF4-FFF2-40B4-BE49-F238E27FC236}">
                <a16:creationId xmlns:a16="http://schemas.microsoft.com/office/drawing/2014/main" id="{B7DAB3B5-0797-59AD-32E8-956DFB8A2885}"/>
              </a:ext>
            </a:extLst>
          </p:cNvPr>
          <p:cNvSpPr/>
          <p:nvPr/>
        </p:nvSpPr>
        <p:spPr>
          <a:xfrm>
            <a:off x="7324061" y="4716332"/>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0" name="Rechthoek 69">
            <a:extLst>
              <a:ext uri="{FF2B5EF4-FFF2-40B4-BE49-F238E27FC236}">
                <a16:creationId xmlns:a16="http://schemas.microsoft.com/office/drawing/2014/main" id="{2632DEA0-300E-F6A1-F308-FB1060C9DE2F}"/>
              </a:ext>
            </a:extLst>
          </p:cNvPr>
          <p:cNvSpPr/>
          <p:nvPr/>
        </p:nvSpPr>
        <p:spPr>
          <a:xfrm>
            <a:off x="7674937" y="4039064"/>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1" name="Rechthoek 70">
            <a:extLst>
              <a:ext uri="{FF2B5EF4-FFF2-40B4-BE49-F238E27FC236}">
                <a16:creationId xmlns:a16="http://schemas.microsoft.com/office/drawing/2014/main" id="{10518553-B325-D5CD-F457-EC8884CC7322}"/>
              </a:ext>
            </a:extLst>
          </p:cNvPr>
          <p:cNvSpPr/>
          <p:nvPr/>
        </p:nvSpPr>
        <p:spPr>
          <a:xfrm>
            <a:off x="7674936" y="3698822"/>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2" name="Rechthoek 71">
            <a:extLst>
              <a:ext uri="{FF2B5EF4-FFF2-40B4-BE49-F238E27FC236}">
                <a16:creationId xmlns:a16="http://schemas.microsoft.com/office/drawing/2014/main" id="{E6B197FD-7B47-68D5-A4E9-AE4A5207F07D}"/>
              </a:ext>
            </a:extLst>
          </p:cNvPr>
          <p:cNvSpPr/>
          <p:nvPr/>
        </p:nvSpPr>
        <p:spPr>
          <a:xfrm>
            <a:off x="7674936" y="3358580"/>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3" name="Rechthoek 72">
            <a:extLst>
              <a:ext uri="{FF2B5EF4-FFF2-40B4-BE49-F238E27FC236}">
                <a16:creationId xmlns:a16="http://schemas.microsoft.com/office/drawing/2014/main" id="{C44DB843-40ED-AC91-3FF6-3DC4B815E9A3}"/>
              </a:ext>
            </a:extLst>
          </p:cNvPr>
          <p:cNvSpPr/>
          <p:nvPr/>
        </p:nvSpPr>
        <p:spPr>
          <a:xfrm>
            <a:off x="7674936" y="4379306"/>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4" name="Rechthoek 73">
            <a:extLst>
              <a:ext uri="{FF2B5EF4-FFF2-40B4-BE49-F238E27FC236}">
                <a16:creationId xmlns:a16="http://schemas.microsoft.com/office/drawing/2014/main" id="{BAAA9AD7-3CAB-EFA3-FDFA-904B71246E9A}"/>
              </a:ext>
            </a:extLst>
          </p:cNvPr>
          <p:cNvSpPr/>
          <p:nvPr/>
        </p:nvSpPr>
        <p:spPr>
          <a:xfrm>
            <a:off x="7674936" y="4716332"/>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5" name="Rechthoek 74">
            <a:extLst>
              <a:ext uri="{FF2B5EF4-FFF2-40B4-BE49-F238E27FC236}">
                <a16:creationId xmlns:a16="http://schemas.microsoft.com/office/drawing/2014/main" id="{3017B141-91EB-30C5-5D88-5BE3C43DAD98}"/>
              </a:ext>
            </a:extLst>
          </p:cNvPr>
          <p:cNvSpPr/>
          <p:nvPr/>
        </p:nvSpPr>
        <p:spPr>
          <a:xfrm>
            <a:off x="8003440" y="4039064"/>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6" name="Rechthoek 75">
            <a:extLst>
              <a:ext uri="{FF2B5EF4-FFF2-40B4-BE49-F238E27FC236}">
                <a16:creationId xmlns:a16="http://schemas.microsoft.com/office/drawing/2014/main" id="{8B30FE6F-9E27-03C7-F362-799835C33B74}"/>
              </a:ext>
            </a:extLst>
          </p:cNvPr>
          <p:cNvSpPr/>
          <p:nvPr/>
        </p:nvSpPr>
        <p:spPr>
          <a:xfrm>
            <a:off x="8003439" y="3698822"/>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7" name="Rechthoek 76">
            <a:extLst>
              <a:ext uri="{FF2B5EF4-FFF2-40B4-BE49-F238E27FC236}">
                <a16:creationId xmlns:a16="http://schemas.microsoft.com/office/drawing/2014/main" id="{88AF5460-6282-8C7B-C450-DD8B6F4E47A6}"/>
              </a:ext>
            </a:extLst>
          </p:cNvPr>
          <p:cNvSpPr/>
          <p:nvPr/>
        </p:nvSpPr>
        <p:spPr>
          <a:xfrm>
            <a:off x="8003439" y="3358580"/>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8" name="Rechthoek 77">
            <a:extLst>
              <a:ext uri="{FF2B5EF4-FFF2-40B4-BE49-F238E27FC236}">
                <a16:creationId xmlns:a16="http://schemas.microsoft.com/office/drawing/2014/main" id="{0D2D83B1-C97E-5759-CD7C-F1C92C1BD452}"/>
              </a:ext>
            </a:extLst>
          </p:cNvPr>
          <p:cNvSpPr/>
          <p:nvPr/>
        </p:nvSpPr>
        <p:spPr>
          <a:xfrm>
            <a:off x="8003439" y="4379306"/>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9" name="Rechthoek 78">
            <a:extLst>
              <a:ext uri="{FF2B5EF4-FFF2-40B4-BE49-F238E27FC236}">
                <a16:creationId xmlns:a16="http://schemas.microsoft.com/office/drawing/2014/main" id="{4DEFA6CA-9C34-A3D9-CA06-4B5870DDD3E3}"/>
              </a:ext>
            </a:extLst>
          </p:cNvPr>
          <p:cNvSpPr/>
          <p:nvPr/>
        </p:nvSpPr>
        <p:spPr>
          <a:xfrm>
            <a:off x="8003439" y="4716332"/>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0" name="Rechthoek 79">
            <a:extLst>
              <a:ext uri="{FF2B5EF4-FFF2-40B4-BE49-F238E27FC236}">
                <a16:creationId xmlns:a16="http://schemas.microsoft.com/office/drawing/2014/main" id="{8E96450A-B868-AF48-E9CE-9AB7496027CC}"/>
              </a:ext>
            </a:extLst>
          </p:cNvPr>
          <p:cNvSpPr/>
          <p:nvPr/>
        </p:nvSpPr>
        <p:spPr>
          <a:xfrm>
            <a:off x="7120120" y="3717987"/>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1" name="Rechthoek 80">
            <a:extLst>
              <a:ext uri="{FF2B5EF4-FFF2-40B4-BE49-F238E27FC236}">
                <a16:creationId xmlns:a16="http://schemas.microsoft.com/office/drawing/2014/main" id="{554B5270-2C40-B7B4-E233-D0996029006E}"/>
              </a:ext>
            </a:extLst>
          </p:cNvPr>
          <p:cNvSpPr/>
          <p:nvPr/>
        </p:nvSpPr>
        <p:spPr>
          <a:xfrm>
            <a:off x="7120119" y="337774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2" name="Rechthoek 81">
            <a:extLst>
              <a:ext uri="{FF2B5EF4-FFF2-40B4-BE49-F238E27FC236}">
                <a16:creationId xmlns:a16="http://schemas.microsoft.com/office/drawing/2014/main" id="{6DF1B421-433C-4FA5-030C-F03F42077B91}"/>
              </a:ext>
            </a:extLst>
          </p:cNvPr>
          <p:cNvSpPr/>
          <p:nvPr/>
        </p:nvSpPr>
        <p:spPr>
          <a:xfrm>
            <a:off x="7120119" y="3037503"/>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3" name="Rechthoek 82">
            <a:extLst>
              <a:ext uri="{FF2B5EF4-FFF2-40B4-BE49-F238E27FC236}">
                <a16:creationId xmlns:a16="http://schemas.microsoft.com/office/drawing/2014/main" id="{81BB4B24-4B8F-2FBA-CBFA-2F8D31EDDF6A}"/>
              </a:ext>
            </a:extLst>
          </p:cNvPr>
          <p:cNvSpPr/>
          <p:nvPr/>
        </p:nvSpPr>
        <p:spPr>
          <a:xfrm>
            <a:off x="7120119" y="4058229"/>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4" name="Rechthoek 83">
            <a:extLst>
              <a:ext uri="{FF2B5EF4-FFF2-40B4-BE49-F238E27FC236}">
                <a16:creationId xmlns:a16="http://schemas.microsoft.com/office/drawing/2014/main" id="{9A1AB46A-814E-0D87-082D-71046B766267}"/>
              </a:ext>
            </a:extLst>
          </p:cNvPr>
          <p:cNvSpPr/>
          <p:nvPr/>
        </p:nvSpPr>
        <p:spPr>
          <a:xfrm>
            <a:off x="7120119" y="439525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5" name="Rechthoek 84">
            <a:extLst>
              <a:ext uri="{FF2B5EF4-FFF2-40B4-BE49-F238E27FC236}">
                <a16:creationId xmlns:a16="http://schemas.microsoft.com/office/drawing/2014/main" id="{099D980C-323D-84E5-1B98-A38807894527}"/>
              </a:ext>
            </a:extLst>
          </p:cNvPr>
          <p:cNvSpPr/>
          <p:nvPr/>
        </p:nvSpPr>
        <p:spPr>
          <a:xfrm>
            <a:off x="7470995" y="3717987"/>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6" name="Rechthoek 85">
            <a:extLst>
              <a:ext uri="{FF2B5EF4-FFF2-40B4-BE49-F238E27FC236}">
                <a16:creationId xmlns:a16="http://schemas.microsoft.com/office/drawing/2014/main" id="{17820432-CC69-5F32-2F87-99CC7E882D80}"/>
              </a:ext>
            </a:extLst>
          </p:cNvPr>
          <p:cNvSpPr/>
          <p:nvPr/>
        </p:nvSpPr>
        <p:spPr>
          <a:xfrm>
            <a:off x="7470994" y="337774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7" name="Rechthoek 86">
            <a:extLst>
              <a:ext uri="{FF2B5EF4-FFF2-40B4-BE49-F238E27FC236}">
                <a16:creationId xmlns:a16="http://schemas.microsoft.com/office/drawing/2014/main" id="{AF911453-B284-3096-4B1F-41EFA0EADE59}"/>
              </a:ext>
            </a:extLst>
          </p:cNvPr>
          <p:cNvSpPr/>
          <p:nvPr/>
        </p:nvSpPr>
        <p:spPr>
          <a:xfrm>
            <a:off x="7470994" y="3037503"/>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8" name="Rechthoek 87">
            <a:extLst>
              <a:ext uri="{FF2B5EF4-FFF2-40B4-BE49-F238E27FC236}">
                <a16:creationId xmlns:a16="http://schemas.microsoft.com/office/drawing/2014/main" id="{8158FFAE-9CB8-83DB-D985-9F922EF03218}"/>
              </a:ext>
            </a:extLst>
          </p:cNvPr>
          <p:cNvSpPr/>
          <p:nvPr/>
        </p:nvSpPr>
        <p:spPr>
          <a:xfrm>
            <a:off x="7470994" y="4058229"/>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9" name="Rechthoek 88">
            <a:extLst>
              <a:ext uri="{FF2B5EF4-FFF2-40B4-BE49-F238E27FC236}">
                <a16:creationId xmlns:a16="http://schemas.microsoft.com/office/drawing/2014/main" id="{6C420039-1605-88F6-E18B-61FDFF695AE6}"/>
              </a:ext>
            </a:extLst>
          </p:cNvPr>
          <p:cNvSpPr/>
          <p:nvPr/>
        </p:nvSpPr>
        <p:spPr>
          <a:xfrm>
            <a:off x="7470994" y="439525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0" name="Rechthoek 89">
            <a:extLst>
              <a:ext uri="{FF2B5EF4-FFF2-40B4-BE49-F238E27FC236}">
                <a16:creationId xmlns:a16="http://schemas.microsoft.com/office/drawing/2014/main" id="{30377F82-D764-CA67-0428-A0922C8B9C49}"/>
              </a:ext>
            </a:extLst>
          </p:cNvPr>
          <p:cNvSpPr/>
          <p:nvPr/>
        </p:nvSpPr>
        <p:spPr>
          <a:xfrm>
            <a:off x="7821869" y="3717987"/>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1" name="Rechthoek 90">
            <a:extLst>
              <a:ext uri="{FF2B5EF4-FFF2-40B4-BE49-F238E27FC236}">
                <a16:creationId xmlns:a16="http://schemas.microsoft.com/office/drawing/2014/main" id="{4F33B854-2B0B-5C86-04C5-AB4E575948F9}"/>
              </a:ext>
            </a:extLst>
          </p:cNvPr>
          <p:cNvSpPr/>
          <p:nvPr/>
        </p:nvSpPr>
        <p:spPr>
          <a:xfrm>
            <a:off x="7821868" y="337774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2" name="Rechthoek 91">
            <a:extLst>
              <a:ext uri="{FF2B5EF4-FFF2-40B4-BE49-F238E27FC236}">
                <a16:creationId xmlns:a16="http://schemas.microsoft.com/office/drawing/2014/main" id="{A7AEA12D-55CB-ABE9-A33D-19D6BAD3CAAA}"/>
              </a:ext>
            </a:extLst>
          </p:cNvPr>
          <p:cNvSpPr/>
          <p:nvPr/>
        </p:nvSpPr>
        <p:spPr>
          <a:xfrm>
            <a:off x="7821868" y="3037503"/>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3" name="Rechthoek 92">
            <a:extLst>
              <a:ext uri="{FF2B5EF4-FFF2-40B4-BE49-F238E27FC236}">
                <a16:creationId xmlns:a16="http://schemas.microsoft.com/office/drawing/2014/main" id="{08EAB2B4-234C-E74C-2487-D99CE44FC51B}"/>
              </a:ext>
            </a:extLst>
          </p:cNvPr>
          <p:cNvSpPr/>
          <p:nvPr/>
        </p:nvSpPr>
        <p:spPr>
          <a:xfrm>
            <a:off x="7821868" y="4058229"/>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4" name="Rechthoek 93">
            <a:extLst>
              <a:ext uri="{FF2B5EF4-FFF2-40B4-BE49-F238E27FC236}">
                <a16:creationId xmlns:a16="http://schemas.microsoft.com/office/drawing/2014/main" id="{C6C56ADE-72D8-1982-340D-9260E775ECD6}"/>
              </a:ext>
            </a:extLst>
          </p:cNvPr>
          <p:cNvSpPr/>
          <p:nvPr/>
        </p:nvSpPr>
        <p:spPr>
          <a:xfrm>
            <a:off x="7821868" y="439525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5" name="Rechthoek 94">
            <a:extLst>
              <a:ext uri="{FF2B5EF4-FFF2-40B4-BE49-F238E27FC236}">
                <a16:creationId xmlns:a16="http://schemas.microsoft.com/office/drawing/2014/main" id="{64E4EE0D-1D2F-1A92-EE85-72D1DD8A8829}"/>
              </a:ext>
            </a:extLst>
          </p:cNvPr>
          <p:cNvSpPr/>
          <p:nvPr/>
        </p:nvSpPr>
        <p:spPr>
          <a:xfrm>
            <a:off x="8172744" y="3717987"/>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6" name="Rechthoek 95">
            <a:extLst>
              <a:ext uri="{FF2B5EF4-FFF2-40B4-BE49-F238E27FC236}">
                <a16:creationId xmlns:a16="http://schemas.microsoft.com/office/drawing/2014/main" id="{DFB884DC-9F39-E3D1-090F-75E28AF308DF}"/>
              </a:ext>
            </a:extLst>
          </p:cNvPr>
          <p:cNvSpPr/>
          <p:nvPr/>
        </p:nvSpPr>
        <p:spPr>
          <a:xfrm>
            <a:off x="8172743" y="337774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7" name="Rechthoek 96">
            <a:extLst>
              <a:ext uri="{FF2B5EF4-FFF2-40B4-BE49-F238E27FC236}">
                <a16:creationId xmlns:a16="http://schemas.microsoft.com/office/drawing/2014/main" id="{10526010-36CB-A426-2AD3-5C9069716883}"/>
              </a:ext>
            </a:extLst>
          </p:cNvPr>
          <p:cNvSpPr/>
          <p:nvPr/>
        </p:nvSpPr>
        <p:spPr>
          <a:xfrm>
            <a:off x="8172743" y="3037503"/>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8" name="Rechthoek 97">
            <a:extLst>
              <a:ext uri="{FF2B5EF4-FFF2-40B4-BE49-F238E27FC236}">
                <a16:creationId xmlns:a16="http://schemas.microsoft.com/office/drawing/2014/main" id="{6F2F9297-0027-3BD5-13CE-40F5D7B43E39}"/>
              </a:ext>
            </a:extLst>
          </p:cNvPr>
          <p:cNvSpPr/>
          <p:nvPr/>
        </p:nvSpPr>
        <p:spPr>
          <a:xfrm>
            <a:off x="8172743" y="4058229"/>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9" name="Rechthoek 98">
            <a:extLst>
              <a:ext uri="{FF2B5EF4-FFF2-40B4-BE49-F238E27FC236}">
                <a16:creationId xmlns:a16="http://schemas.microsoft.com/office/drawing/2014/main" id="{A547F68A-8C7C-DBF1-1656-5C1EC1491794}"/>
              </a:ext>
            </a:extLst>
          </p:cNvPr>
          <p:cNvSpPr/>
          <p:nvPr/>
        </p:nvSpPr>
        <p:spPr>
          <a:xfrm>
            <a:off x="8172743" y="439525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0" name="Rechthoek 99">
            <a:extLst>
              <a:ext uri="{FF2B5EF4-FFF2-40B4-BE49-F238E27FC236}">
                <a16:creationId xmlns:a16="http://schemas.microsoft.com/office/drawing/2014/main" id="{ACA91E19-F3ED-201F-0290-DEF5676BEE30}"/>
              </a:ext>
            </a:extLst>
          </p:cNvPr>
          <p:cNvSpPr/>
          <p:nvPr/>
        </p:nvSpPr>
        <p:spPr>
          <a:xfrm>
            <a:off x="8501247" y="3717987"/>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1" name="Rechthoek 100">
            <a:extLst>
              <a:ext uri="{FF2B5EF4-FFF2-40B4-BE49-F238E27FC236}">
                <a16:creationId xmlns:a16="http://schemas.microsoft.com/office/drawing/2014/main" id="{FFB8A6C2-8803-6DC2-6BB9-CD7C635E9A94}"/>
              </a:ext>
            </a:extLst>
          </p:cNvPr>
          <p:cNvSpPr/>
          <p:nvPr/>
        </p:nvSpPr>
        <p:spPr>
          <a:xfrm>
            <a:off x="8501246" y="337774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2" name="Rechthoek 101">
            <a:extLst>
              <a:ext uri="{FF2B5EF4-FFF2-40B4-BE49-F238E27FC236}">
                <a16:creationId xmlns:a16="http://schemas.microsoft.com/office/drawing/2014/main" id="{ED50E01C-0704-8BB5-51F3-76A86976210D}"/>
              </a:ext>
            </a:extLst>
          </p:cNvPr>
          <p:cNvSpPr/>
          <p:nvPr/>
        </p:nvSpPr>
        <p:spPr>
          <a:xfrm>
            <a:off x="8501246" y="3037503"/>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3" name="Rechthoek 102">
            <a:extLst>
              <a:ext uri="{FF2B5EF4-FFF2-40B4-BE49-F238E27FC236}">
                <a16:creationId xmlns:a16="http://schemas.microsoft.com/office/drawing/2014/main" id="{43338A48-A34B-5226-6178-7B4AFDA50376}"/>
              </a:ext>
            </a:extLst>
          </p:cNvPr>
          <p:cNvSpPr/>
          <p:nvPr/>
        </p:nvSpPr>
        <p:spPr>
          <a:xfrm>
            <a:off x="8501246" y="4058229"/>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4" name="Rechthoek 103">
            <a:extLst>
              <a:ext uri="{FF2B5EF4-FFF2-40B4-BE49-F238E27FC236}">
                <a16:creationId xmlns:a16="http://schemas.microsoft.com/office/drawing/2014/main" id="{8ED9E0CB-F8BB-F66A-64DE-C842ABE0B03B}"/>
              </a:ext>
            </a:extLst>
          </p:cNvPr>
          <p:cNvSpPr/>
          <p:nvPr/>
        </p:nvSpPr>
        <p:spPr>
          <a:xfrm>
            <a:off x="8501246" y="439525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5" name="Rechthoek 104">
            <a:extLst>
              <a:ext uri="{FF2B5EF4-FFF2-40B4-BE49-F238E27FC236}">
                <a16:creationId xmlns:a16="http://schemas.microsoft.com/office/drawing/2014/main" id="{882513D3-EE67-FC62-341A-261892690266}"/>
              </a:ext>
            </a:extLst>
          </p:cNvPr>
          <p:cNvSpPr/>
          <p:nvPr/>
        </p:nvSpPr>
        <p:spPr>
          <a:xfrm>
            <a:off x="7563289" y="3361279"/>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6" name="Rechthoek 105">
            <a:extLst>
              <a:ext uri="{FF2B5EF4-FFF2-40B4-BE49-F238E27FC236}">
                <a16:creationId xmlns:a16="http://schemas.microsoft.com/office/drawing/2014/main" id="{0D5FCB0C-52F7-25E4-5F3D-34083D166615}"/>
              </a:ext>
            </a:extLst>
          </p:cNvPr>
          <p:cNvSpPr/>
          <p:nvPr/>
        </p:nvSpPr>
        <p:spPr>
          <a:xfrm>
            <a:off x="7563288" y="3021037"/>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7" name="Rechthoek 106">
            <a:extLst>
              <a:ext uri="{FF2B5EF4-FFF2-40B4-BE49-F238E27FC236}">
                <a16:creationId xmlns:a16="http://schemas.microsoft.com/office/drawing/2014/main" id="{CFD1259A-645A-10A4-3F93-55D1A8C7CCEB}"/>
              </a:ext>
            </a:extLst>
          </p:cNvPr>
          <p:cNvSpPr/>
          <p:nvPr/>
        </p:nvSpPr>
        <p:spPr>
          <a:xfrm>
            <a:off x="7563288" y="268079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8" name="Rechthoek 107">
            <a:extLst>
              <a:ext uri="{FF2B5EF4-FFF2-40B4-BE49-F238E27FC236}">
                <a16:creationId xmlns:a16="http://schemas.microsoft.com/office/drawing/2014/main" id="{9C0D8D78-84F5-460A-D4DC-2601AEE3CF32}"/>
              </a:ext>
            </a:extLst>
          </p:cNvPr>
          <p:cNvSpPr/>
          <p:nvPr/>
        </p:nvSpPr>
        <p:spPr>
          <a:xfrm>
            <a:off x="7563288" y="370152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9" name="Rechthoek 108">
            <a:extLst>
              <a:ext uri="{FF2B5EF4-FFF2-40B4-BE49-F238E27FC236}">
                <a16:creationId xmlns:a16="http://schemas.microsoft.com/office/drawing/2014/main" id="{10908A2C-9FFF-AF7D-4B84-A2BB6B0FCC17}"/>
              </a:ext>
            </a:extLst>
          </p:cNvPr>
          <p:cNvSpPr/>
          <p:nvPr/>
        </p:nvSpPr>
        <p:spPr>
          <a:xfrm>
            <a:off x="7563288" y="4038547"/>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0" name="Rechthoek 109">
            <a:extLst>
              <a:ext uri="{FF2B5EF4-FFF2-40B4-BE49-F238E27FC236}">
                <a16:creationId xmlns:a16="http://schemas.microsoft.com/office/drawing/2014/main" id="{62C7C68E-9231-8E48-E771-B05A3131D26E}"/>
              </a:ext>
            </a:extLst>
          </p:cNvPr>
          <p:cNvSpPr/>
          <p:nvPr/>
        </p:nvSpPr>
        <p:spPr>
          <a:xfrm>
            <a:off x="7914164" y="3361279"/>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1" name="Rechthoek 110">
            <a:extLst>
              <a:ext uri="{FF2B5EF4-FFF2-40B4-BE49-F238E27FC236}">
                <a16:creationId xmlns:a16="http://schemas.microsoft.com/office/drawing/2014/main" id="{E03917AE-F14B-9620-DAB6-9F2C0F878375}"/>
              </a:ext>
            </a:extLst>
          </p:cNvPr>
          <p:cNvSpPr/>
          <p:nvPr/>
        </p:nvSpPr>
        <p:spPr>
          <a:xfrm>
            <a:off x="7914163" y="3021037"/>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2" name="Rechthoek 111">
            <a:extLst>
              <a:ext uri="{FF2B5EF4-FFF2-40B4-BE49-F238E27FC236}">
                <a16:creationId xmlns:a16="http://schemas.microsoft.com/office/drawing/2014/main" id="{3BAE726E-BF4D-C03D-6927-29B9F46BC556}"/>
              </a:ext>
            </a:extLst>
          </p:cNvPr>
          <p:cNvSpPr/>
          <p:nvPr/>
        </p:nvSpPr>
        <p:spPr>
          <a:xfrm>
            <a:off x="7914163" y="268079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3" name="Rechthoek 112">
            <a:extLst>
              <a:ext uri="{FF2B5EF4-FFF2-40B4-BE49-F238E27FC236}">
                <a16:creationId xmlns:a16="http://schemas.microsoft.com/office/drawing/2014/main" id="{8428D55B-2253-CE68-3E3A-F1C443788A28}"/>
              </a:ext>
            </a:extLst>
          </p:cNvPr>
          <p:cNvSpPr/>
          <p:nvPr/>
        </p:nvSpPr>
        <p:spPr>
          <a:xfrm>
            <a:off x="7914163" y="370152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4" name="Rechthoek 113">
            <a:extLst>
              <a:ext uri="{FF2B5EF4-FFF2-40B4-BE49-F238E27FC236}">
                <a16:creationId xmlns:a16="http://schemas.microsoft.com/office/drawing/2014/main" id="{30638626-2F80-38D3-54F9-B9548CE59CC7}"/>
              </a:ext>
            </a:extLst>
          </p:cNvPr>
          <p:cNvSpPr/>
          <p:nvPr/>
        </p:nvSpPr>
        <p:spPr>
          <a:xfrm>
            <a:off x="7914163" y="4038547"/>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5" name="Rechthoek 114">
            <a:extLst>
              <a:ext uri="{FF2B5EF4-FFF2-40B4-BE49-F238E27FC236}">
                <a16:creationId xmlns:a16="http://schemas.microsoft.com/office/drawing/2014/main" id="{0DAFB494-0D15-F3FC-1754-062EC386F46D}"/>
              </a:ext>
            </a:extLst>
          </p:cNvPr>
          <p:cNvSpPr/>
          <p:nvPr/>
        </p:nvSpPr>
        <p:spPr>
          <a:xfrm>
            <a:off x="8265038" y="3361279"/>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6" name="Rechthoek 115">
            <a:extLst>
              <a:ext uri="{FF2B5EF4-FFF2-40B4-BE49-F238E27FC236}">
                <a16:creationId xmlns:a16="http://schemas.microsoft.com/office/drawing/2014/main" id="{031C1ABC-3391-6464-1AC5-397F8B4C83E8}"/>
              </a:ext>
            </a:extLst>
          </p:cNvPr>
          <p:cNvSpPr/>
          <p:nvPr/>
        </p:nvSpPr>
        <p:spPr>
          <a:xfrm>
            <a:off x="8265037" y="3021037"/>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7" name="Rechthoek 116">
            <a:extLst>
              <a:ext uri="{FF2B5EF4-FFF2-40B4-BE49-F238E27FC236}">
                <a16:creationId xmlns:a16="http://schemas.microsoft.com/office/drawing/2014/main" id="{2B1334EB-B763-BE71-DCE1-056FABAE1C41}"/>
              </a:ext>
            </a:extLst>
          </p:cNvPr>
          <p:cNvSpPr/>
          <p:nvPr/>
        </p:nvSpPr>
        <p:spPr>
          <a:xfrm>
            <a:off x="8265037" y="268079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8" name="Rechthoek 117">
            <a:extLst>
              <a:ext uri="{FF2B5EF4-FFF2-40B4-BE49-F238E27FC236}">
                <a16:creationId xmlns:a16="http://schemas.microsoft.com/office/drawing/2014/main" id="{A710C3AE-1094-6D64-3A8C-B737AE08C8C8}"/>
              </a:ext>
            </a:extLst>
          </p:cNvPr>
          <p:cNvSpPr/>
          <p:nvPr/>
        </p:nvSpPr>
        <p:spPr>
          <a:xfrm>
            <a:off x="8265037" y="370152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9" name="Rechthoek 118">
            <a:extLst>
              <a:ext uri="{FF2B5EF4-FFF2-40B4-BE49-F238E27FC236}">
                <a16:creationId xmlns:a16="http://schemas.microsoft.com/office/drawing/2014/main" id="{399FED1C-36A3-6874-DC46-9AED5D316357}"/>
              </a:ext>
            </a:extLst>
          </p:cNvPr>
          <p:cNvSpPr/>
          <p:nvPr/>
        </p:nvSpPr>
        <p:spPr>
          <a:xfrm>
            <a:off x="8265037" y="4038547"/>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0" name="Rechthoek 119">
            <a:extLst>
              <a:ext uri="{FF2B5EF4-FFF2-40B4-BE49-F238E27FC236}">
                <a16:creationId xmlns:a16="http://schemas.microsoft.com/office/drawing/2014/main" id="{546C9A34-D760-017F-07F2-ADC25A14EB69}"/>
              </a:ext>
            </a:extLst>
          </p:cNvPr>
          <p:cNvSpPr/>
          <p:nvPr/>
        </p:nvSpPr>
        <p:spPr>
          <a:xfrm>
            <a:off x="8615913" y="3361279"/>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1" name="Rechthoek 120">
            <a:extLst>
              <a:ext uri="{FF2B5EF4-FFF2-40B4-BE49-F238E27FC236}">
                <a16:creationId xmlns:a16="http://schemas.microsoft.com/office/drawing/2014/main" id="{76D47A71-E823-CF93-97EB-193463F47F20}"/>
              </a:ext>
            </a:extLst>
          </p:cNvPr>
          <p:cNvSpPr/>
          <p:nvPr/>
        </p:nvSpPr>
        <p:spPr>
          <a:xfrm>
            <a:off x="8615912" y="3021037"/>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2" name="Rechthoek 121">
            <a:extLst>
              <a:ext uri="{FF2B5EF4-FFF2-40B4-BE49-F238E27FC236}">
                <a16:creationId xmlns:a16="http://schemas.microsoft.com/office/drawing/2014/main" id="{D33F6605-3B16-DE54-2B61-2A71DAEAC37F}"/>
              </a:ext>
            </a:extLst>
          </p:cNvPr>
          <p:cNvSpPr/>
          <p:nvPr/>
        </p:nvSpPr>
        <p:spPr>
          <a:xfrm>
            <a:off x="8615912" y="268079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3" name="Rechthoek 122">
            <a:extLst>
              <a:ext uri="{FF2B5EF4-FFF2-40B4-BE49-F238E27FC236}">
                <a16:creationId xmlns:a16="http://schemas.microsoft.com/office/drawing/2014/main" id="{7458CF59-5042-43AC-BDC5-E1DFA006FFF2}"/>
              </a:ext>
            </a:extLst>
          </p:cNvPr>
          <p:cNvSpPr/>
          <p:nvPr/>
        </p:nvSpPr>
        <p:spPr>
          <a:xfrm>
            <a:off x="8615912" y="370152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4" name="Rechthoek 123">
            <a:extLst>
              <a:ext uri="{FF2B5EF4-FFF2-40B4-BE49-F238E27FC236}">
                <a16:creationId xmlns:a16="http://schemas.microsoft.com/office/drawing/2014/main" id="{BF68999B-8A27-E228-F632-B8153B243D09}"/>
              </a:ext>
            </a:extLst>
          </p:cNvPr>
          <p:cNvSpPr/>
          <p:nvPr/>
        </p:nvSpPr>
        <p:spPr>
          <a:xfrm>
            <a:off x="8615912" y="4038547"/>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5" name="Rechthoek 124">
            <a:extLst>
              <a:ext uri="{FF2B5EF4-FFF2-40B4-BE49-F238E27FC236}">
                <a16:creationId xmlns:a16="http://schemas.microsoft.com/office/drawing/2014/main" id="{7DD04093-9E38-F803-2E5B-D3DF55D00B75}"/>
              </a:ext>
            </a:extLst>
          </p:cNvPr>
          <p:cNvSpPr/>
          <p:nvPr/>
        </p:nvSpPr>
        <p:spPr>
          <a:xfrm>
            <a:off x="8944416" y="3361279"/>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6" name="Rechthoek 125">
            <a:extLst>
              <a:ext uri="{FF2B5EF4-FFF2-40B4-BE49-F238E27FC236}">
                <a16:creationId xmlns:a16="http://schemas.microsoft.com/office/drawing/2014/main" id="{EE4B4186-D4E9-3D8E-D3FE-28AB6F4D24B5}"/>
              </a:ext>
            </a:extLst>
          </p:cNvPr>
          <p:cNvSpPr/>
          <p:nvPr/>
        </p:nvSpPr>
        <p:spPr>
          <a:xfrm>
            <a:off x="8944415" y="3021037"/>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7" name="Rechthoek 126">
            <a:extLst>
              <a:ext uri="{FF2B5EF4-FFF2-40B4-BE49-F238E27FC236}">
                <a16:creationId xmlns:a16="http://schemas.microsoft.com/office/drawing/2014/main" id="{917152F6-9BBD-C142-8553-BFA7BECB5EE9}"/>
              </a:ext>
            </a:extLst>
          </p:cNvPr>
          <p:cNvSpPr/>
          <p:nvPr/>
        </p:nvSpPr>
        <p:spPr>
          <a:xfrm>
            <a:off x="8944415" y="2680795"/>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8" name="Rechthoek 127">
            <a:extLst>
              <a:ext uri="{FF2B5EF4-FFF2-40B4-BE49-F238E27FC236}">
                <a16:creationId xmlns:a16="http://schemas.microsoft.com/office/drawing/2014/main" id="{5EB22DCA-2537-FD24-2F58-B4F6F6F9E179}"/>
              </a:ext>
            </a:extLst>
          </p:cNvPr>
          <p:cNvSpPr/>
          <p:nvPr/>
        </p:nvSpPr>
        <p:spPr>
          <a:xfrm>
            <a:off x="8944415" y="3701521"/>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9" name="Rechthoek 128">
            <a:extLst>
              <a:ext uri="{FF2B5EF4-FFF2-40B4-BE49-F238E27FC236}">
                <a16:creationId xmlns:a16="http://schemas.microsoft.com/office/drawing/2014/main" id="{5653072C-8B40-128F-69B8-C562DB179B99}"/>
              </a:ext>
            </a:extLst>
          </p:cNvPr>
          <p:cNvSpPr/>
          <p:nvPr/>
        </p:nvSpPr>
        <p:spPr>
          <a:xfrm>
            <a:off x="8944415" y="4038547"/>
            <a:ext cx="350875" cy="34024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0" name="Tekstvak 129">
            <a:extLst>
              <a:ext uri="{FF2B5EF4-FFF2-40B4-BE49-F238E27FC236}">
                <a16:creationId xmlns:a16="http://schemas.microsoft.com/office/drawing/2014/main" id="{D3E7A1C4-AD5F-D8CC-7532-1F9C5CD778D0}"/>
              </a:ext>
            </a:extLst>
          </p:cNvPr>
          <p:cNvSpPr txBox="1"/>
          <p:nvPr/>
        </p:nvSpPr>
        <p:spPr>
          <a:xfrm>
            <a:off x="2004791" y="5447661"/>
            <a:ext cx="1318437" cy="369332"/>
          </a:xfrm>
          <a:prstGeom prst="rect">
            <a:avLst/>
          </a:prstGeom>
          <a:noFill/>
        </p:spPr>
        <p:txBody>
          <a:bodyPr wrap="square" rtlCol="0">
            <a:spAutoFit/>
          </a:bodyPr>
          <a:lstStyle/>
          <a:p>
            <a:pPr algn="ctr"/>
            <a:r>
              <a:rPr lang="nl-NL" dirty="0">
                <a:latin typeface="Barlow" panose="00000500000000000000" pitchFamily="2" charset="0"/>
              </a:rPr>
              <a:t>Matrix</a:t>
            </a:r>
          </a:p>
        </p:txBody>
      </p:sp>
      <p:sp>
        <p:nvSpPr>
          <p:cNvPr id="131" name="Tekstvak 130">
            <a:extLst>
              <a:ext uri="{FF2B5EF4-FFF2-40B4-BE49-F238E27FC236}">
                <a16:creationId xmlns:a16="http://schemas.microsoft.com/office/drawing/2014/main" id="{7E178A26-3907-E838-8EFF-68C56EB4CBCB}"/>
              </a:ext>
            </a:extLst>
          </p:cNvPr>
          <p:cNvSpPr txBox="1"/>
          <p:nvPr/>
        </p:nvSpPr>
        <p:spPr>
          <a:xfrm>
            <a:off x="6271437" y="5498630"/>
            <a:ext cx="1318437" cy="369332"/>
          </a:xfrm>
          <a:prstGeom prst="rect">
            <a:avLst/>
          </a:prstGeom>
          <a:noFill/>
        </p:spPr>
        <p:txBody>
          <a:bodyPr wrap="square" rtlCol="0">
            <a:spAutoFit/>
          </a:bodyPr>
          <a:lstStyle/>
          <a:p>
            <a:pPr algn="ctr"/>
            <a:r>
              <a:rPr lang="nl-NL" dirty="0">
                <a:latin typeface="Barlow" panose="00000500000000000000" pitchFamily="2" charset="0"/>
              </a:rPr>
              <a:t>Array</a:t>
            </a:r>
          </a:p>
        </p:txBody>
      </p:sp>
    </p:spTree>
    <p:extLst>
      <p:ext uri="{BB962C8B-B14F-4D97-AF65-F5344CB8AC3E}">
        <p14:creationId xmlns:p14="http://schemas.microsoft.com/office/powerpoint/2010/main" val="1159162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AC001-87C7-7954-C063-1A5316E536B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3FBFD19-ABA6-41A0-F225-ACBA23D8DFD7}"/>
              </a:ext>
            </a:extLst>
          </p:cNvPr>
          <p:cNvSpPr>
            <a:spLocks noGrp="1"/>
          </p:cNvSpPr>
          <p:nvPr>
            <p:ph type="body" sz="quarter" idx="10"/>
          </p:nvPr>
        </p:nvSpPr>
        <p:spPr/>
        <p:txBody>
          <a:bodyPr/>
          <a:lstStyle/>
          <a:p>
            <a:r>
              <a:rPr lang="en-US" dirty="0"/>
              <a:t>Data structures in R</a:t>
            </a:r>
          </a:p>
        </p:txBody>
      </p:sp>
      <p:sp>
        <p:nvSpPr>
          <p:cNvPr id="4" name="Text Placeholder 3">
            <a:extLst>
              <a:ext uri="{FF2B5EF4-FFF2-40B4-BE49-F238E27FC236}">
                <a16:creationId xmlns:a16="http://schemas.microsoft.com/office/drawing/2014/main" id="{316C9B9E-FD99-F1B8-8A29-B978AB1B3EF7}"/>
              </a:ext>
            </a:extLst>
          </p:cNvPr>
          <p:cNvSpPr>
            <a:spLocks noGrp="1"/>
          </p:cNvSpPr>
          <p:nvPr>
            <p:ph type="body" sz="quarter" idx="11"/>
          </p:nvPr>
        </p:nvSpPr>
        <p:spPr>
          <a:xfrm>
            <a:off x="415925" y="2126255"/>
            <a:ext cx="9328150" cy="4731745"/>
          </a:xfrm>
        </p:spPr>
        <p:txBody>
          <a:bodyPr>
            <a:noAutofit/>
          </a:bodyPr>
          <a:lstStyle/>
          <a:p>
            <a:r>
              <a:rPr lang="nl-NL" sz="2000" dirty="0" err="1"/>
              <a:t>Lists</a:t>
            </a:r>
            <a:endParaRPr lang="nl-NL" sz="2000" dirty="0"/>
          </a:p>
        </p:txBody>
      </p:sp>
      <p:sp>
        <p:nvSpPr>
          <p:cNvPr id="7" name="Title 1">
            <a:extLst>
              <a:ext uri="{FF2B5EF4-FFF2-40B4-BE49-F238E27FC236}">
                <a16:creationId xmlns:a16="http://schemas.microsoft.com/office/drawing/2014/main" id="{403AE342-068A-8439-E441-C3A559E5EB18}"/>
              </a:ext>
            </a:extLst>
          </p:cNvPr>
          <p:cNvSpPr>
            <a:spLocks noGrp="1"/>
          </p:cNvSpPr>
          <p:nvPr>
            <p:ph type="title"/>
          </p:nvPr>
        </p:nvSpPr>
        <p:spPr>
          <a:xfrm>
            <a:off x="359229" y="328971"/>
            <a:ext cx="9384846" cy="1088118"/>
          </a:xfrm>
        </p:spPr>
        <p:txBody>
          <a:bodyPr/>
          <a:lstStyle/>
          <a:p>
            <a:r>
              <a:rPr lang="en-US" sz="7200" dirty="0" err="1"/>
              <a:t>Werken</a:t>
            </a:r>
            <a:r>
              <a:rPr lang="en-US" sz="7200" dirty="0"/>
              <a:t> met data in r</a:t>
            </a:r>
          </a:p>
        </p:txBody>
      </p:sp>
      <p:sp>
        <p:nvSpPr>
          <p:cNvPr id="2" name="Rechthoek 1">
            <a:extLst>
              <a:ext uri="{FF2B5EF4-FFF2-40B4-BE49-F238E27FC236}">
                <a16:creationId xmlns:a16="http://schemas.microsoft.com/office/drawing/2014/main" id="{C771A46E-6B02-3EE9-55B2-7F9CE6B13C1F}"/>
              </a:ext>
            </a:extLst>
          </p:cNvPr>
          <p:cNvSpPr/>
          <p:nvPr/>
        </p:nvSpPr>
        <p:spPr>
          <a:xfrm>
            <a:off x="3538556" y="3250776"/>
            <a:ext cx="3082888" cy="2482702"/>
          </a:xfrm>
          <a:prstGeom prst="rect">
            <a:avLst/>
          </a:prstGeom>
          <a:solidFill>
            <a:schemeClr val="accent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ekstvak 4">
            <a:extLst>
              <a:ext uri="{FF2B5EF4-FFF2-40B4-BE49-F238E27FC236}">
                <a16:creationId xmlns:a16="http://schemas.microsoft.com/office/drawing/2014/main" id="{8F0A27DA-78D0-6CF2-7F47-8989F4118BF6}"/>
              </a:ext>
            </a:extLst>
          </p:cNvPr>
          <p:cNvSpPr txBox="1"/>
          <p:nvPr/>
        </p:nvSpPr>
        <p:spPr>
          <a:xfrm>
            <a:off x="4379161" y="3381079"/>
            <a:ext cx="1318437" cy="369332"/>
          </a:xfrm>
          <a:prstGeom prst="rect">
            <a:avLst/>
          </a:prstGeom>
          <a:noFill/>
        </p:spPr>
        <p:txBody>
          <a:bodyPr wrap="square" rtlCol="0">
            <a:spAutoFit/>
          </a:bodyPr>
          <a:lstStyle/>
          <a:p>
            <a:pPr algn="ctr"/>
            <a:r>
              <a:rPr lang="nl-NL" dirty="0" err="1">
                <a:latin typeface="Barlow" panose="00000500000000000000" pitchFamily="2" charset="0"/>
              </a:rPr>
              <a:t>Vectors</a:t>
            </a:r>
            <a:endParaRPr lang="nl-NL" dirty="0">
              <a:latin typeface="Barlow" panose="00000500000000000000" pitchFamily="2" charset="0"/>
            </a:endParaRPr>
          </a:p>
        </p:txBody>
      </p:sp>
      <p:sp>
        <p:nvSpPr>
          <p:cNvPr id="6" name="Tekstvak 5">
            <a:extLst>
              <a:ext uri="{FF2B5EF4-FFF2-40B4-BE49-F238E27FC236}">
                <a16:creationId xmlns:a16="http://schemas.microsoft.com/office/drawing/2014/main" id="{6CA09065-3B24-0ADB-64AC-76640DA2BAC9}"/>
              </a:ext>
            </a:extLst>
          </p:cNvPr>
          <p:cNvSpPr txBox="1"/>
          <p:nvPr/>
        </p:nvSpPr>
        <p:spPr>
          <a:xfrm>
            <a:off x="4379161" y="3922263"/>
            <a:ext cx="1318437" cy="369332"/>
          </a:xfrm>
          <a:prstGeom prst="rect">
            <a:avLst/>
          </a:prstGeom>
          <a:noFill/>
        </p:spPr>
        <p:txBody>
          <a:bodyPr wrap="square" rtlCol="0">
            <a:spAutoFit/>
          </a:bodyPr>
          <a:lstStyle/>
          <a:p>
            <a:pPr algn="ctr"/>
            <a:r>
              <a:rPr lang="nl-NL" dirty="0">
                <a:latin typeface="Barlow" panose="00000500000000000000" pitchFamily="2" charset="0"/>
              </a:rPr>
              <a:t>Arrays</a:t>
            </a:r>
          </a:p>
        </p:txBody>
      </p:sp>
      <p:sp>
        <p:nvSpPr>
          <p:cNvPr id="8" name="Tekstvak 7">
            <a:extLst>
              <a:ext uri="{FF2B5EF4-FFF2-40B4-BE49-F238E27FC236}">
                <a16:creationId xmlns:a16="http://schemas.microsoft.com/office/drawing/2014/main" id="{BE613658-B5F1-11FF-F08C-83A0393AD65E}"/>
              </a:ext>
            </a:extLst>
          </p:cNvPr>
          <p:cNvSpPr txBox="1"/>
          <p:nvPr/>
        </p:nvSpPr>
        <p:spPr>
          <a:xfrm>
            <a:off x="4321272" y="4463448"/>
            <a:ext cx="1434211" cy="369332"/>
          </a:xfrm>
          <a:prstGeom prst="rect">
            <a:avLst/>
          </a:prstGeom>
          <a:noFill/>
        </p:spPr>
        <p:txBody>
          <a:bodyPr wrap="square" rtlCol="0">
            <a:spAutoFit/>
          </a:bodyPr>
          <a:lstStyle/>
          <a:p>
            <a:pPr algn="ctr"/>
            <a:r>
              <a:rPr lang="nl-NL" dirty="0">
                <a:latin typeface="Barlow" panose="00000500000000000000" pitchFamily="2" charset="0"/>
              </a:rPr>
              <a:t>Data frames</a:t>
            </a:r>
          </a:p>
        </p:txBody>
      </p:sp>
      <p:sp>
        <p:nvSpPr>
          <p:cNvPr id="9" name="Tekstvak 8">
            <a:extLst>
              <a:ext uri="{FF2B5EF4-FFF2-40B4-BE49-F238E27FC236}">
                <a16:creationId xmlns:a16="http://schemas.microsoft.com/office/drawing/2014/main" id="{979C2EFA-95B6-C681-D9AE-0CD50E208B18}"/>
              </a:ext>
            </a:extLst>
          </p:cNvPr>
          <p:cNvSpPr txBox="1"/>
          <p:nvPr/>
        </p:nvSpPr>
        <p:spPr>
          <a:xfrm>
            <a:off x="4321272" y="5010550"/>
            <a:ext cx="1434211" cy="369332"/>
          </a:xfrm>
          <a:prstGeom prst="rect">
            <a:avLst/>
          </a:prstGeom>
          <a:noFill/>
        </p:spPr>
        <p:txBody>
          <a:bodyPr wrap="square" rtlCol="0">
            <a:spAutoFit/>
          </a:bodyPr>
          <a:lstStyle/>
          <a:p>
            <a:pPr algn="ctr"/>
            <a:r>
              <a:rPr lang="nl-NL" dirty="0" err="1">
                <a:latin typeface="Barlow" panose="00000500000000000000" pitchFamily="2" charset="0"/>
              </a:rPr>
              <a:t>Lists</a:t>
            </a:r>
            <a:endParaRPr lang="nl-NL" dirty="0">
              <a:latin typeface="Barlow" panose="00000500000000000000" pitchFamily="2" charset="0"/>
            </a:endParaRPr>
          </a:p>
        </p:txBody>
      </p:sp>
    </p:spTree>
    <p:extLst>
      <p:ext uri="{BB962C8B-B14F-4D97-AF65-F5344CB8AC3E}">
        <p14:creationId xmlns:p14="http://schemas.microsoft.com/office/powerpoint/2010/main" val="34502350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797C4-459E-63E9-A1C9-B749315788E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F4EE072-26CA-EA28-DD90-84345D5B881F}"/>
              </a:ext>
            </a:extLst>
          </p:cNvPr>
          <p:cNvSpPr>
            <a:spLocks noGrp="1"/>
          </p:cNvSpPr>
          <p:nvPr>
            <p:ph type="body" sz="quarter" idx="10"/>
          </p:nvPr>
        </p:nvSpPr>
        <p:spPr/>
        <p:txBody>
          <a:bodyPr/>
          <a:lstStyle/>
          <a:p>
            <a:r>
              <a:rPr lang="en-US" dirty="0"/>
              <a:t>Data structures in R</a:t>
            </a:r>
          </a:p>
        </p:txBody>
      </p:sp>
      <p:sp>
        <p:nvSpPr>
          <p:cNvPr id="4" name="Text Placeholder 3">
            <a:extLst>
              <a:ext uri="{FF2B5EF4-FFF2-40B4-BE49-F238E27FC236}">
                <a16:creationId xmlns:a16="http://schemas.microsoft.com/office/drawing/2014/main" id="{5CC1127B-8E82-208B-5144-78EA45EB6D54}"/>
              </a:ext>
            </a:extLst>
          </p:cNvPr>
          <p:cNvSpPr>
            <a:spLocks noGrp="1"/>
          </p:cNvSpPr>
          <p:nvPr>
            <p:ph type="body" sz="quarter" idx="11"/>
          </p:nvPr>
        </p:nvSpPr>
        <p:spPr>
          <a:xfrm>
            <a:off x="415925" y="2126255"/>
            <a:ext cx="9328150" cy="4731745"/>
          </a:xfrm>
        </p:spPr>
        <p:txBody>
          <a:bodyPr>
            <a:noAutofit/>
          </a:bodyPr>
          <a:lstStyle/>
          <a:p>
            <a:r>
              <a:rPr lang="nl-NL" sz="2000" dirty="0"/>
              <a:t>Data frames</a:t>
            </a:r>
          </a:p>
        </p:txBody>
      </p:sp>
      <p:sp>
        <p:nvSpPr>
          <p:cNvPr id="7" name="Title 1">
            <a:extLst>
              <a:ext uri="{FF2B5EF4-FFF2-40B4-BE49-F238E27FC236}">
                <a16:creationId xmlns:a16="http://schemas.microsoft.com/office/drawing/2014/main" id="{3089E104-A133-FE33-B10F-FDB4EB741603}"/>
              </a:ext>
            </a:extLst>
          </p:cNvPr>
          <p:cNvSpPr>
            <a:spLocks noGrp="1"/>
          </p:cNvSpPr>
          <p:nvPr>
            <p:ph type="title"/>
          </p:nvPr>
        </p:nvSpPr>
        <p:spPr>
          <a:xfrm>
            <a:off x="359229" y="328971"/>
            <a:ext cx="9384846" cy="1088118"/>
          </a:xfrm>
        </p:spPr>
        <p:txBody>
          <a:bodyPr/>
          <a:lstStyle/>
          <a:p>
            <a:r>
              <a:rPr lang="en-US" sz="7200" dirty="0" err="1"/>
              <a:t>Werken</a:t>
            </a:r>
            <a:r>
              <a:rPr lang="en-US" sz="7200" dirty="0"/>
              <a:t> met data in r</a:t>
            </a:r>
          </a:p>
        </p:txBody>
      </p:sp>
      <p:sp>
        <p:nvSpPr>
          <p:cNvPr id="30" name="Tekstvak 29">
            <a:extLst>
              <a:ext uri="{FF2B5EF4-FFF2-40B4-BE49-F238E27FC236}">
                <a16:creationId xmlns:a16="http://schemas.microsoft.com/office/drawing/2014/main" id="{59020C34-063F-E7F7-4AC3-059818E1CB62}"/>
              </a:ext>
            </a:extLst>
          </p:cNvPr>
          <p:cNvSpPr txBox="1"/>
          <p:nvPr/>
        </p:nvSpPr>
        <p:spPr>
          <a:xfrm>
            <a:off x="1947659" y="6488668"/>
            <a:ext cx="6479990" cy="369332"/>
          </a:xfrm>
          <a:prstGeom prst="rect">
            <a:avLst/>
          </a:prstGeom>
          <a:noFill/>
        </p:spPr>
        <p:txBody>
          <a:bodyPr wrap="square" rtlCol="0">
            <a:spAutoFit/>
          </a:bodyPr>
          <a:lstStyle/>
          <a:p>
            <a:pPr algn="ctr"/>
            <a:r>
              <a:rPr lang="nl-NL" dirty="0">
                <a:latin typeface="Barlow" panose="00000500000000000000" pitchFamily="2" charset="0"/>
              </a:rPr>
              <a:t>Kolommen kunnen verschillende data types bevatten</a:t>
            </a:r>
          </a:p>
        </p:txBody>
      </p:sp>
      <p:pic>
        <p:nvPicPr>
          <p:cNvPr id="32" name="Afbeelding 31">
            <a:extLst>
              <a:ext uri="{FF2B5EF4-FFF2-40B4-BE49-F238E27FC236}">
                <a16:creationId xmlns:a16="http://schemas.microsoft.com/office/drawing/2014/main" id="{F49D7048-55C1-74F0-D98A-138E5D662FE9}"/>
              </a:ext>
            </a:extLst>
          </p:cNvPr>
          <p:cNvPicPr>
            <a:picLocks noChangeAspect="1"/>
          </p:cNvPicPr>
          <p:nvPr/>
        </p:nvPicPr>
        <p:blipFill>
          <a:blip r:embed="rId3"/>
          <a:stretch>
            <a:fillRect/>
          </a:stretch>
        </p:blipFill>
        <p:spPr>
          <a:xfrm>
            <a:off x="2649805" y="2757216"/>
            <a:ext cx="4926652" cy="33866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70737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E4B20-44C8-12B3-B42B-3A3DB183326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AD629E0-1B17-FC2C-6BE3-8E7605A73694}"/>
              </a:ext>
            </a:extLst>
          </p:cNvPr>
          <p:cNvSpPr>
            <a:spLocks noGrp="1"/>
          </p:cNvSpPr>
          <p:nvPr>
            <p:ph type="body" sz="quarter" idx="10"/>
          </p:nvPr>
        </p:nvSpPr>
        <p:spPr/>
        <p:txBody>
          <a:bodyPr/>
          <a:lstStyle/>
          <a:p>
            <a:r>
              <a:rPr lang="en-US" dirty="0" err="1"/>
              <a:t>Importeren</a:t>
            </a:r>
            <a:r>
              <a:rPr lang="en-US" dirty="0"/>
              <a:t> van data in R</a:t>
            </a:r>
          </a:p>
        </p:txBody>
      </p:sp>
      <p:sp>
        <p:nvSpPr>
          <p:cNvPr id="4" name="Text Placeholder 3">
            <a:extLst>
              <a:ext uri="{FF2B5EF4-FFF2-40B4-BE49-F238E27FC236}">
                <a16:creationId xmlns:a16="http://schemas.microsoft.com/office/drawing/2014/main" id="{CDBFCE31-35F7-AE6B-93C1-FD54C1A48B01}"/>
              </a:ext>
            </a:extLst>
          </p:cNvPr>
          <p:cNvSpPr>
            <a:spLocks noGrp="1"/>
          </p:cNvSpPr>
          <p:nvPr>
            <p:ph type="body" sz="quarter" idx="11"/>
          </p:nvPr>
        </p:nvSpPr>
        <p:spPr>
          <a:xfrm>
            <a:off x="415925" y="2126255"/>
            <a:ext cx="9328150" cy="4731745"/>
          </a:xfrm>
        </p:spPr>
        <p:txBody>
          <a:bodyPr>
            <a:noAutofit/>
          </a:bodyPr>
          <a:lstStyle/>
          <a:p>
            <a:r>
              <a:rPr lang="nl-NL" sz="2000" dirty="0"/>
              <a:t>Eenvoudigste manier is gebruik maken van spreadsheet en deze inladen in R</a:t>
            </a:r>
          </a:p>
          <a:p>
            <a:r>
              <a:rPr lang="nl-NL" sz="2000" dirty="0"/>
              <a:t>Opslaan als tab </a:t>
            </a:r>
            <a:r>
              <a:rPr lang="nl-NL" sz="2000" dirty="0" err="1"/>
              <a:t>delimited</a:t>
            </a:r>
            <a:r>
              <a:rPr lang="nl-NL" sz="2000" dirty="0"/>
              <a:t> file (*.</a:t>
            </a:r>
            <a:r>
              <a:rPr lang="nl-NL" sz="2000" dirty="0" err="1"/>
              <a:t>txt</a:t>
            </a:r>
            <a:r>
              <a:rPr lang="nl-NL" sz="2000" dirty="0"/>
              <a:t>) of als comme </a:t>
            </a:r>
            <a:r>
              <a:rPr lang="nl-NL" sz="2000" dirty="0" err="1"/>
              <a:t>seperated</a:t>
            </a:r>
            <a:r>
              <a:rPr lang="nl-NL" sz="2000" dirty="0"/>
              <a:t> file (.</a:t>
            </a:r>
            <a:r>
              <a:rPr lang="nl-NL" sz="2000" dirty="0" err="1"/>
              <a:t>csv</a:t>
            </a:r>
            <a:r>
              <a:rPr lang="nl-NL" sz="2000" dirty="0"/>
              <a:t>)</a:t>
            </a:r>
          </a:p>
          <a:p>
            <a:r>
              <a:rPr lang="nl-NL" sz="2000" dirty="0"/>
              <a:t>Handig als missing data reeds is aangeduid met ‘NA’ of specifieke waarde (bv. *)</a:t>
            </a:r>
          </a:p>
          <a:p>
            <a:r>
              <a:rPr lang="nl-NL" sz="2000" dirty="0"/>
              <a:t>Gebruik geen spaties bij het benoemen van variabelen</a:t>
            </a:r>
          </a:p>
          <a:p>
            <a:r>
              <a:rPr lang="nl-NL" sz="2000" dirty="0"/>
              <a:t>Benoem variabelen simpel en informatief</a:t>
            </a:r>
          </a:p>
        </p:txBody>
      </p:sp>
      <p:sp>
        <p:nvSpPr>
          <p:cNvPr id="7" name="Title 1">
            <a:extLst>
              <a:ext uri="{FF2B5EF4-FFF2-40B4-BE49-F238E27FC236}">
                <a16:creationId xmlns:a16="http://schemas.microsoft.com/office/drawing/2014/main" id="{1C287FAF-CC5C-2F85-B344-1BF31EB9DF2B}"/>
              </a:ext>
            </a:extLst>
          </p:cNvPr>
          <p:cNvSpPr>
            <a:spLocks noGrp="1"/>
          </p:cNvSpPr>
          <p:nvPr>
            <p:ph type="title"/>
          </p:nvPr>
        </p:nvSpPr>
        <p:spPr>
          <a:xfrm>
            <a:off x="359229" y="328971"/>
            <a:ext cx="9384846" cy="1088118"/>
          </a:xfrm>
        </p:spPr>
        <p:txBody>
          <a:bodyPr/>
          <a:lstStyle/>
          <a:p>
            <a:r>
              <a:rPr lang="en-US" sz="7200" dirty="0" err="1"/>
              <a:t>Werken</a:t>
            </a:r>
            <a:r>
              <a:rPr lang="en-US" sz="7200" dirty="0"/>
              <a:t> met data in r</a:t>
            </a:r>
          </a:p>
        </p:txBody>
      </p:sp>
      <p:pic>
        <p:nvPicPr>
          <p:cNvPr id="5" name="Graphic 4" descr="Database met effen opvulling">
            <a:extLst>
              <a:ext uri="{FF2B5EF4-FFF2-40B4-BE49-F238E27FC236}">
                <a16:creationId xmlns:a16="http://schemas.microsoft.com/office/drawing/2014/main" id="{47889C8F-A1B2-36FA-024E-A59CF46AE0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1989" y="5088975"/>
            <a:ext cx="1640773" cy="1640773"/>
          </a:xfrm>
          <a:prstGeom prst="rect">
            <a:avLst/>
          </a:prstGeom>
        </p:spPr>
      </p:pic>
    </p:spTree>
    <p:extLst>
      <p:ext uri="{BB962C8B-B14F-4D97-AF65-F5344CB8AC3E}">
        <p14:creationId xmlns:p14="http://schemas.microsoft.com/office/powerpoint/2010/main" val="2279799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95717-DB45-B774-DD8C-746E201F2BD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4941907-15D0-157C-714C-1A12F0174944}"/>
              </a:ext>
            </a:extLst>
          </p:cNvPr>
          <p:cNvSpPr>
            <a:spLocks noGrp="1"/>
          </p:cNvSpPr>
          <p:nvPr>
            <p:ph type="body" sz="quarter" idx="10"/>
          </p:nvPr>
        </p:nvSpPr>
        <p:spPr/>
        <p:txBody>
          <a:bodyPr/>
          <a:lstStyle/>
          <a:p>
            <a:r>
              <a:rPr lang="en-US" dirty="0" err="1"/>
              <a:t>Importeren</a:t>
            </a:r>
            <a:r>
              <a:rPr lang="en-US" dirty="0"/>
              <a:t> van data in R</a:t>
            </a:r>
          </a:p>
        </p:txBody>
      </p:sp>
      <p:sp>
        <p:nvSpPr>
          <p:cNvPr id="4" name="Text Placeholder 3">
            <a:extLst>
              <a:ext uri="{FF2B5EF4-FFF2-40B4-BE49-F238E27FC236}">
                <a16:creationId xmlns:a16="http://schemas.microsoft.com/office/drawing/2014/main" id="{5FCB3519-0789-20B9-6513-EF9A2C4ED070}"/>
              </a:ext>
            </a:extLst>
          </p:cNvPr>
          <p:cNvSpPr>
            <a:spLocks noGrp="1"/>
          </p:cNvSpPr>
          <p:nvPr>
            <p:ph type="body" sz="quarter" idx="11"/>
          </p:nvPr>
        </p:nvSpPr>
        <p:spPr>
          <a:xfrm>
            <a:off x="415925" y="2126255"/>
            <a:ext cx="9328150" cy="4731745"/>
          </a:xfrm>
        </p:spPr>
        <p:txBody>
          <a:bodyPr>
            <a:noAutofit/>
          </a:bodyPr>
          <a:lstStyle/>
          <a:p>
            <a:r>
              <a:rPr lang="nl-NL" sz="2000" dirty="0" err="1">
                <a:solidFill>
                  <a:srgbClr val="1D54B0"/>
                </a:solidFill>
              </a:rPr>
              <a:t>read.table</a:t>
            </a:r>
            <a:r>
              <a:rPr lang="nl-NL" sz="2000" dirty="0">
                <a:solidFill>
                  <a:srgbClr val="1D54B0"/>
                </a:solidFill>
              </a:rPr>
              <a:t>() </a:t>
            </a:r>
            <a:r>
              <a:rPr lang="nl-NL" sz="2000" dirty="0"/>
              <a:t>functie is de belangrijkste:  </a:t>
            </a:r>
          </a:p>
        </p:txBody>
      </p:sp>
      <p:sp>
        <p:nvSpPr>
          <p:cNvPr id="7" name="Title 1">
            <a:extLst>
              <a:ext uri="{FF2B5EF4-FFF2-40B4-BE49-F238E27FC236}">
                <a16:creationId xmlns:a16="http://schemas.microsoft.com/office/drawing/2014/main" id="{BABBB426-7942-9AA2-898B-18FEFC39DBB9}"/>
              </a:ext>
            </a:extLst>
          </p:cNvPr>
          <p:cNvSpPr>
            <a:spLocks noGrp="1"/>
          </p:cNvSpPr>
          <p:nvPr>
            <p:ph type="title"/>
          </p:nvPr>
        </p:nvSpPr>
        <p:spPr>
          <a:xfrm>
            <a:off x="359229" y="328971"/>
            <a:ext cx="9384846" cy="1088118"/>
          </a:xfrm>
        </p:spPr>
        <p:txBody>
          <a:bodyPr/>
          <a:lstStyle/>
          <a:p>
            <a:r>
              <a:rPr lang="en-US" sz="7200" dirty="0" err="1"/>
              <a:t>Werken</a:t>
            </a:r>
            <a:r>
              <a:rPr lang="en-US" sz="7200" dirty="0"/>
              <a:t> met data in r</a:t>
            </a:r>
          </a:p>
        </p:txBody>
      </p:sp>
      <p:sp>
        <p:nvSpPr>
          <p:cNvPr id="2" name="Tekstvak 1">
            <a:extLst>
              <a:ext uri="{FF2B5EF4-FFF2-40B4-BE49-F238E27FC236}">
                <a16:creationId xmlns:a16="http://schemas.microsoft.com/office/drawing/2014/main" id="{E64C7FDC-211A-D058-58DE-0062D06D9C37}"/>
              </a:ext>
            </a:extLst>
          </p:cNvPr>
          <p:cNvSpPr txBox="1"/>
          <p:nvPr/>
        </p:nvSpPr>
        <p:spPr>
          <a:xfrm>
            <a:off x="1015637" y="3429000"/>
            <a:ext cx="8324603" cy="369332"/>
          </a:xfrm>
          <a:prstGeom prst="rect">
            <a:avLst/>
          </a:prstGeom>
          <a:noFill/>
        </p:spPr>
        <p:txBody>
          <a:bodyPr wrap="square" rtlCol="0">
            <a:spAutoFit/>
          </a:bodyPr>
          <a:lstStyle/>
          <a:p>
            <a:pPr algn="ctr"/>
            <a:r>
              <a:rPr lang="nl-NL" dirty="0">
                <a:latin typeface="Barlow" panose="00000500000000000000" pitchFamily="2" charset="0"/>
              </a:rPr>
              <a:t>petunia &lt;- </a:t>
            </a:r>
            <a:r>
              <a:rPr lang="nl-NL" dirty="0" err="1">
                <a:latin typeface="Barlow" panose="00000500000000000000" pitchFamily="2" charset="0"/>
              </a:rPr>
              <a:t>read.table</a:t>
            </a:r>
            <a:r>
              <a:rPr lang="nl-NL" dirty="0">
                <a:latin typeface="Barlow" panose="00000500000000000000" pitchFamily="2" charset="0"/>
              </a:rPr>
              <a:t>(‘data/flowers.txt’, header = TRUE, sep = ‘\t’) </a:t>
            </a:r>
          </a:p>
        </p:txBody>
      </p:sp>
      <p:sp>
        <p:nvSpPr>
          <p:cNvPr id="6" name="Vierkante haak links 5">
            <a:extLst>
              <a:ext uri="{FF2B5EF4-FFF2-40B4-BE49-F238E27FC236}">
                <a16:creationId xmlns:a16="http://schemas.microsoft.com/office/drawing/2014/main" id="{3A4E697F-F11F-E157-EB05-C3FE53390A9B}"/>
              </a:ext>
            </a:extLst>
          </p:cNvPr>
          <p:cNvSpPr/>
          <p:nvPr/>
        </p:nvSpPr>
        <p:spPr>
          <a:xfrm rot="16200000">
            <a:off x="2293827" y="3558249"/>
            <a:ext cx="183368" cy="799105"/>
          </a:xfrm>
          <a:prstGeom prst="leftBracket">
            <a:avLst/>
          </a:prstGeom>
          <a:ln w="19050">
            <a:solidFill>
              <a:srgbClr val="D6009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8" name="Tekstvak 7">
            <a:extLst>
              <a:ext uri="{FF2B5EF4-FFF2-40B4-BE49-F238E27FC236}">
                <a16:creationId xmlns:a16="http://schemas.microsoft.com/office/drawing/2014/main" id="{C9077F43-3650-AB85-0133-1FB799799126}"/>
              </a:ext>
            </a:extLst>
          </p:cNvPr>
          <p:cNvSpPr txBox="1"/>
          <p:nvPr/>
        </p:nvSpPr>
        <p:spPr>
          <a:xfrm>
            <a:off x="1134149" y="4102585"/>
            <a:ext cx="2502724" cy="261610"/>
          </a:xfrm>
          <a:prstGeom prst="rect">
            <a:avLst/>
          </a:prstGeom>
          <a:noFill/>
        </p:spPr>
        <p:txBody>
          <a:bodyPr wrap="square" rtlCol="0">
            <a:spAutoFit/>
          </a:bodyPr>
          <a:lstStyle/>
          <a:p>
            <a:pPr algn="ctr"/>
            <a:r>
              <a:rPr lang="nl-NL" sz="1100" dirty="0">
                <a:latin typeface="Barlow" panose="00000500000000000000" pitchFamily="2" charset="0"/>
              </a:rPr>
              <a:t>Dataframe</a:t>
            </a:r>
          </a:p>
        </p:txBody>
      </p:sp>
      <p:sp>
        <p:nvSpPr>
          <p:cNvPr id="9" name="Vierkante haak links 8">
            <a:extLst>
              <a:ext uri="{FF2B5EF4-FFF2-40B4-BE49-F238E27FC236}">
                <a16:creationId xmlns:a16="http://schemas.microsoft.com/office/drawing/2014/main" id="{CDE8EE98-E57E-54C9-6633-FC3C50BAEA88}"/>
              </a:ext>
            </a:extLst>
          </p:cNvPr>
          <p:cNvSpPr/>
          <p:nvPr/>
        </p:nvSpPr>
        <p:spPr>
          <a:xfrm rot="16200000">
            <a:off x="3494158" y="3464172"/>
            <a:ext cx="183370" cy="987260"/>
          </a:xfrm>
          <a:prstGeom prst="leftBracket">
            <a:avLst/>
          </a:prstGeom>
          <a:ln w="19050">
            <a:solidFill>
              <a:srgbClr val="D6009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0" name="Tekstvak 9">
            <a:extLst>
              <a:ext uri="{FF2B5EF4-FFF2-40B4-BE49-F238E27FC236}">
                <a16:creationId xmlns:a16="http://schemas.microsoft.com/office/drawing/2014/main" id="{48534D8A-65B7-57FD-3A40-C8C604CE8B62}"/>
              </a:ext>
            </a:extLst>
          </p:cNvPr>
          <p:cNvSpPr txBox="1"/>
          <p:nvPr/>
        </p:nvSpPr>
        <p:spPr>
          <a:xfrm>
            <a:off x="2334481" y="4230499"/>
            <a:ext cx="2502724" cy="261610"/>
          </a:xfrm>
          <a:prstGeom prst="rect">
            <a:avLst/>
          </a:prstGeom>
          <a:noFill/>
        </p:spPr>
        <p:txBody>
          <a:bodyPr wrap="square" rtlCol="0">
            <a:spAutoFit/>
          </a:bodyPr>
          <a:lstStyle/>
          <a:p>
            <a:pPr algn="ctr"/>
            <a:r>
              <a:rPr lang="nl-NL" sz="1100" dirty="0">
                <a:latin typeface="Barlow" panose="00000500000000000000" pitchFamily="2" charset="0"/>
              </a:rPr>
              <a:t>Functie</a:t>
            </a:r>
          </a:p>
        </p:txBody>
      </p:sp>
      <p:sp>
        <p:nvSpPr>
          <p:cNvPr id="11" name="Vierkante haak links 10">
            <a:extLst>
              <a:ext uri="{FF2B5EF4-FFF2-40B4-BE49-F238E27FC236}">
                <a16:creationId xmlns:a16="http://schemas.microsoft.com/office/drawing/2014/main" id="{6BBB385F-0546-E332-E97A-9EA17D9C1286}"/>
              </a:ext>
            </a:extLst>
          </p:cNvPr>
          <p:cNvSpPr/>
          <p:nvPr/>
        </p:nvSpPr>
        <p:spPr>
          <a:xfrm rot="16200000">
            <a:off x="4917914" y="3200178"/>
            <a:ext cx="183370" cy="1536088"/>
          </a:xfrm>
          <a:prstGeom prst="leftBracket">
            <a:avLst/>
          </a:prstGeom>
          <a:ln w="19050">
            <a:solidFill>
              <a:srgbClr val="D6009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2" name="Tekstvak 11">
            <a:extLst>
              <a:ext uri="{FF2B5EF4-FFF2-40B4-BE49-F238E27FC236}">
                <a16:creationId xmlns:a16="http://schemas.microsoft.com/office/drawing/2014/main" id="{C3443C30-53C4-15D3-13BA-5C4555EDAC9E}"/>
              </a:ext>
            </a:extLst>
          </p:cNvPr>
          <p:cNvSpPr txBox="1"/>
          <p:nvPr/>
        </p:nvSpPr>
        <p:spPr>
          <a:xfrm>
            <a:off x="3758237" y="4230498"/>
            <a:ext cx="2502724" cy="261610"/>
          </a:xfrm>
          <a:prstGeom prst="rect">
            <a:avLst/>
          </a:prstGeom>
          <a:noFill/>
        </p:spPr>
        <p:txBody>
          <a:bodyPr wrap="square" rtlCol="0">
            <a:spAutoFit/>
          </a:bodyPr>
          <a:lstStyle/>
          <a:p>
            <a:pPr algn="ctr"/>
            <a:r>
              <a:rPr lang="nl-NL" sz="1100" dirty="0">
                <a:latin typeface="Barlow" panose="00000500000000000000" pitchFamily="2" charset="0"/>
              </a:rPr>
              <a:t>Bestandsnaam + pad</a:t>
            </a:r>
          </a:p>
        </p:txBody>
      </p:sp>
      <p:sp>
        <p:nvSpPr>
          <p:cNvPr id="13" name="Vierkante haak links 12">
            <a:extLst>
              <a:ext uri="{FF2B5EF4-FFF2-40B4-BE49-F238E27FC236}">
                <a16:creationId xmlns:a16="http://schemas.microsoft.com/office/drawing/2014/main" id="{2534CD7C-9FCC-E1D4-63B3-84CA02D90667}"/>
              </a:ext>
            </a:extLst>
          </p:cNvPr>
          <p:cNvSpPr/>
          <p:nvPr/>
        </p:nvSpPr>
        <p:spPr>
          <a:xfrm rot="16200000">
            <a:off x="6571998" y="3240668"/>
            <a:ext cx="173559" cy="1444073"/>
          </a:xfrm>
          <a:prstGeom prst="leftBracket">
            <a:avLst/>
          </a:prstGeom>
          <a:ln w="19050">
            <a:solidFill>
              <a:srgbClr val="D6009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Tekstvak 13">
            <a:extLst>
              <a:ext uri="{FF2B5EF4-FFF2-40B4-BE49-F238E27FC236}">
                <a16:creationId xmlns:a16="http://schemas.microsoft.com/office/drawing/2014/main" id="{45E4E80B-BF91-1295-DC7C-85F977CD1970}"/>
              </a:ext>
            </a:extLst>
          </p:cNvPr>
          <p:cNvSpPr txBox="1"/>
          <p:nvPr/>
        </p:nvSpPr>
        <p:spPr>
          <a:xfrm>
            <a:off x="5396033" y="4215128"/>
            <a:ext cx="2502724" cy="261610"/>
          </a:xfrm>
          <a:prstGeom prst="rect">
            <a:avLst/>
          </a:prstGeom>
          <a:noFill/>
        </p:spPr>
        <p:txBody>
          <a:bodyPr wrap="square" rtlCol="0">
            <a:spAutoFit/>
          </a:bodyPr>
          <a:lstStyle/>
          <a:p>
            <a:pPr algn="ctr"/>
            <a:r>
              <a:rPr lang="nl-NL" sz="1100" dirty="0">
                <a:latin typeface="Barlow" panose="00000500000000000000" pitchFamily="2" charset="0"/>
              </a:rPr>
              <a:t>Indicatie kolomnaam</a:t>
            </a:r>
          </a:p>
        </p:txBody>
      </p:sp>
      <p:sp>
        <p:nvSpPr>
          <p:cNvPr id="15" name="Vierkante haak links 14">
            <a:extLst>
              <a:ext uri="{FF2B5EF4-FFF2-40B4-BE49-F238E27FC236}">
                <a16:creationId xmlns:a16="http://schemas.microsoft.com/office/drawing/2014/main" id="{441617DA-1BC8-4BA3-C36C-FB6FFB63FA35}"/>
              </a:ext>
            </a:extLst>
          </p:cNvPr>
          <p:cNvSpPr/>
          <p:nvPr/>
        </p:nvSpPr>
        <p:spPr>
          <a:xfrm rot="16200000">
            <a:off x="7801753" y="3567286"/>
            <a:ext cx="173558" cy="789610"/>
          </a:xfrm>
          <a:prstGeom prst="leftBracket">
            <a:avLst/>
          </a:prstGeom>
          <a:ln w="19050">
            <a:solidFill>
              <a:srgbClr val="D6009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6" name="Tekstvak 15">
            <a:extLst>
              <a:ext uri="{FF2B5EF4-FFF2-40B4-BE49-F238E27FC236}">
                <a16:creationId xmlns:a16="http://schemas.microsoft.com/office/drawing/2014/main" id="{9A1A2B58-7F34-FEE5-E440-64F8034F98E2}"/>
              </a:ext>
            </a:extLst>
          </p:cNvPr>
          <p:cNvSpPr txBox="1"/>
          <p:nvPr/>
        </p:nvSpPr>
        <p:spPr>
          <a:xfrm>
            <a:off x="6819789" y="4203797"/>
            <a:ext cx="2502724" cy="261610"/>
          </a:xfrm>
          <a:prstGeom prst="rect">
            <a:avLst/>
          </a:prstGeom>
          <a:noFill/>
        </p:spPr>
        <p:txBody>
          <a:bodyPr wrap="square" rtlCol="0">
            <a:spAutoFit/>
          </a:bodyPr>
          <a:lstStyle/>
          <a:p>
            <a:pPr algn="ctr"/>
            <a:r>
              <a:rPr lang="nl-NL" sz="1100" dirty="0">
                <a:latin typeface="Barlow" panose="00000500000000000000" pitchFamily="2" charset="0"/>
              </a:rPr>
              <a:t>Scheiding kolommen</a:t>
            </a:r>
          </a:p>
        </p:txBody>
      </p:sp>
    </p:spTree>
    <p:extLst>
      <p:ext uri="{BB962C8B-B14F-4D97-AF65-F5344CB8AC3E}">
        <p14:creationId xmlns:p14="http://schemas.microsoft.com/office/powerpoint/2010/main" val="2932735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8EC75-140F-DC5A-2D99-4486D5785B7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DC2F6DD-488E-0E4C-A7BD-07A4AE268705}"/>
              </a:ext>
            </a:extLst>
          </p:cNvPr>
          <p:cNvSpPr>
            <a:spLocks noGrp="1"/>
          </p:cNvSpPr>
          <p:nvPr>
            <p:ph type="body" sz="quarter" idx="10"/>
          </p:nvPr>
        </p:nvSpPr>
        <p:spPr/>
        <p:txBody>
          <a:bodyPr/>
          <a:lstStyle/>
          <a:p>
            <a:r>
              <a:rPr lang="en-US" dirty="0" err="1"/>
              <a:t>Importeren</a:t>
            </a:r>
            <a:r>
              <a:rPr lang="en-US" dirty="0"/>
              <a:t> van data in R</a:t>
            </a:r>
          </a:p>
        </p:txBody>
      </p:sp>
      <p:sp>
        <p:nvSpPr>
          <p:cNvPr id="4" name="Text Placeholder 3">
            <a:extLst>
              <a:ext uri="{FF2B5EF4-FFF2-40B4-BE49-F238E27FC236}">
                <a16:creationId xmlns:a16="http://schemas.microsoft.com/office/drawing/2014/main" id="{FD962EE4-C150-1574-DA96-3B784529D7B3}"/>
              </a:ext>
            </a:extLst>
          </p:cNvPr>
          <p:cNvSpPr>
            <a:spLocks noGrp="1"/>
          </p:cNvSpPr>
          <p:nvPr>
            <p:ph type="body" sz="quarter" idx="11"/>
          </p:nvPr>
        </p:nvSpPr>
        <p:spPr>
          <a:xfrm>
            <a:off x="415925" y="2126255"/>
            <a:ext cx="9328150" cy="4731745"/>
          </a:xfrm>
        </p:spPr>
        <p:txBody>
          <a:bodyPr>
            <a:noAutofit/>
          </a:bodyPr>
          <a:lstStyle/>
          <a:p>
            <a:r>
              <a:rPr lang="nl-NL" sz="2000" dirty="0"/>
              <a:t>Sommige kolommen worden gescheiden door komma’s of andere notaties</a:t>
            </a:r>
          </a:p>
          <a:p>
            <a:endParaRPr lang="nl-NL" sz="2000" dirty="0"/>
          </a:p>
          <a:p>
            <a:endParaRPr lang="nl-NL" sz="2000" dirty="0"/>
          </a:p>
          <a:p>
            <a:endParaRPr lang="nl-NL" sz="2000" dirty="0"/>
          </a:p>
          <a:p>
            <a:endParaRPr lang="nl-NL" sz="2000" dirty="0"/>
          </a:p>
          <a:p>
            <a:endParaRPr lang="nl-NL" sz="2000" dirty="0"/>
          </a:p>
          <a:p>
            <a:r>
              <a:rPr lang="nl-NL" sz="2000" dirty="0"/>
              <a:t>Met functies in het </a:t>
            </a:r>
            <a:r>
              <a:rPr lang="nl-NL" sz="2000" dirty="0" err="1"/>
              <a:t>foreign</a:t>
            </a:r>
            <a:r>
              <a:rPr lang="nl-NL" sz="2000" dirty="0"/>
              <a:t> package kun je bestanden van andere formaten importeren (bijv. van SAS, SPSS, </a:t>
            </a:r>
            <a:r>
              <a:rPr lang="nl-NL" sz="2000" dirty="0" err="1"/>
              <a:t>Minitab</a:t>
            </a:r>
            <a:r>
              <a:rPr lang="nl-NL" sz="2000" dirty="0"/>
              <a:t> enz.) </a:t>
            </a:r>
          </a:p>
          <a:p>
            <a:r>
              <a:rPr lang="nl-NL" sz="2000" dirty="0"/>
              <a:t>Gebruik het </a:t>
            </a:r>
            <a:r>
              <a:rPr lang="nl-NL" sz="2000" dirty="0" err="1"/>
              <a:t>xlsx</a:t>
            </a:r>
            <a:r>
              <a:rPr lang="nl-NL" sz="2000" dirty="0"/>
              <a:t>-pakket om MS Excel-spreadsheets rechtstreeks te importeren (niet altijd aanbevolen)</a:t>
            </a:r>
          </a:p>
        </p:txBody>
      </p:sp>
      <p:sp>
        <p:nvSpPr>
          <p:cNvPr id="7" name="Title 1">
            <a:extLst>
              <a:ext uri="{FF2B5EF4-FFF2-40B4-BE49-F238E27FC236}">
                <a16:creationId xmlns:a16="http://schemas.microsoft.com/office/drawing/2014/main" id="{E6AD3440-89D7-C992-0558-F65DFAD1AEBA}"/>
              </a:ext>
            </a:extLst>
          </p:cNvPr>
          <p:cNvSpPr>
            <a:spLocks noGrp="1"/>
          </p:cNvSpPr>
          <p:nvPr>
            <p:ph type="title"/>
          </p:nvPr>
        </p:nvSpPr>
        <p:spPr>
          <a:xfrm>
            <a:off x="359229" y="328971"/>
            <a:ext cx="9384846" cy="1088118"/>
          </a:xfrm>
        </p:spPr>
        <p:txBody>
          <a:bodyPr/>
          <a:lstStyle/>
          <a:p>
            <a:r>
              <a:rPr lang="en-US" sz="7200" dirty="0" err="1"/>
              <a:t>Werken</a:t>
            </a:r>
            <a:r>
              <a:rPr lang="en-US" sz="7200" dirty="0"/>
              <a:t> met data in r</a:t>
            </a:r>
          </a:p>
        </p:txBody>
      </p:sp>
      <p:sp>
        <p:nvSpPr>
          <p:cNvPr id="2" name="Tekstvak 1">
            <a:extLst>
              <a:ext uri="{FF2B5EF4-FFF2-40B4-BE49-F238E27FC236}">
                <a16:creationId xmlns:a16="http://schemas.microsoft.com/office/drawing/2014/main" id="{27CC0AB0-38B0-DC04-4C35-F13454816DCE}"/>
              </a:ext>
            </a:extLst>
          </p:cNvPr>
          <p:cNvSpPr txBox="1"/>
          <p:nvPr/>
        </p:nvSpPr>
        <p:spPr>
          <a:xfrm>
            <a:off x="889350" y="2930237"/>
            <a:ext cx="8324603" cy="1754326"/>
          </a:xfrm>
          <a:prstGeom prst="rect">
            <a:avLst/>
          </a:prstGeom>
          <a:noFill/>
        </p:spPr>
        <p:txBody>
          <a:bodyPr wrap="square" rtlCol="0">
            <a:spAutoFit/>
          </a:bodyPr>
          <a:lstStyle/>
          <a:p>
            <a:pPr algn="ctr"/>
            <a:r>
              <a:rPr lang="nl-NL" dirty="0">
                <a:latin typeface="Barlow" panose="00000500000000000000" pitchFamily="2" charset="0"/>
              </a:rPr>
              <a:t>petunia &lt;- </a:t>
            </a:r>
            <a:r>
              <a:rPr lang="nl-NL" dirty="0" err="1">
                <a:latin typeface="Barlow" panose="00000500000000000000" pitchFamily="2" charset="0"/>
              </a:rPr>
              <a:t>read.table</a:t>
            </a:r>
            <a:r>
              <a:rPr lang="nl-NL" dirty="0">
                <a:latin typeface="Barlow" panose="00000500000000000000" pitchFamily="2" charset="0"/>
              </a:rPr>
              <a:t>(‘data/flowers</a:t>
            </a:r>
            <a:r>
              <a:rPr lang="nl-NL" dirty="0">
                <a:solidFill>
                  <a:srgbClr val="FF0000"/>
                </a:solidFill>
                <a:latin typeface="Barlow" panose="00000500000000000000" pitchFamily="2" charset="0"/>
              </a:rPr>
              <a:t>.csv</a:t>
            </a:r>
            <a:r>
              <a:rPr lang="nl-NL" dirty="0">
                <a:latin typeface="Barlow" panose="00000500000000000000" pitchFamily="2" charset="0"/>
              </a:rPr>
              <a:t>’, header = TRUE, sep = ‘</a:t>
            </a:r>
            <a:r>
              <a:rPr lang="nl-NL" dirty="0">
                <a:solidFill>
                  <a:srgbClr val="FF0000"/>
                </a:solidFill>
                <a:latin typeface="Barlow" panose="00000500000000000000" pitchFamily="2" charset="0"/>
              </a:rPr>
              <a:t>,</a:t>
            </a:r>
            <a:r>
              <a:rPr lang="nl-NL" dirty="0">
                <a:latin typeface="Barlow" panose="00000500000000000000" pitchFamily="2" charset="0"/>
              </a:rPr>
              <a:t>’)</a:t>
            </a:r>
          </a:p>
          <a:p>
            <a:pPr algn="ctr"/>
            <a:endParaRPr lang="nl-NL" dirty="0">
              <a:latin typeface="Barlow" panose="00000500000000000000" pitchFamily="2" charset="0"/>
            </a:endParaRPr>
          </a:p>
          <a:p>
            <a:pPr algn="ctr"/>
            <a:r>
              <a:rPr lang="nl-NL" dirty="0">
                <a:solidFill>
                  <a:srgbClr val="FF0000"/>
                </a:solidFill>
                <a:latin typeface="Barlow" panose="00000500000000000000" pitchFamily="2" charset="0"/>
              </a:rPr>
              <a:t>OF </a:t>
            </a:r>
          </a:p>
          <a:p>
            <a:pPr algn="ctr"/>
            <a:endParaRPr lang="nl-NL" dirty="0">
              <a:solidFill>
                <a:srgbClr val="FF0000"/>
              </a:solidFill>
              <a:latin typeface="Barlow" panose="00000500000000000000" pitchFamily="2" charset="0"/>
            </a:endParaRPr>
          </a:p>
          <a:p>
            <a:pPr algn="ctr"/>
            <a:r>
              <a:rPr lang="nl-NL" dirty="0">
                <a:latin typeface="Barlow" panose="00000500000000000000" pitchFamily="2" charset="0"/>
              </a:rPr>
              <a:t>petunia &lt;- </a:t>
            </a:r>
            <a:r>
              <a:rPr lang="nl-NL" dirty="0">
                <a:solidFill>
                  <a:srgbClr val="FF0000"/>
                </a:solidFill>
                <a:latin typeface="Barlow" panose="00000500000000000000" pitchFamily="2" charset="0"/>
              </a:rPr>
              <a:t>read.csv</a:t>
            </a:r>
            <a:r>
              <a:rPr lang="nl-NL" dirty="0">
                <a:latin typeface="Barlow" panose="00000500000000000000" pitchFamily="2" charset="0"/>
              </a:rPr>
              <a:t>(‘data/flowers</a:t>
            </a:r>
            <a:r>
              <a:rPr lang="nl-NL" dirty="0">
                <a:solidFill>
                  <a:srgbClr val="FF0000"/>
                </a:solidFill>
                <a:latin typeface="Barlow" panose="00000500000000000000" pitchFamily="2" charset="0"/>
              </a:rPr>
              <a:t>.csv</a:t>
            </a:r>
            <a:r>
              <a:rPr lang="nl-NL" dirty="0">
                <a:latin typeface="Barlow" panose="00000500000000000000" pitchFamily="2" charset="0"/>
              </a:rPr>
              <a:t>’)</a:t>
            </a:r>
          </a:p>
          <a:p>
            <a:pPr algn="ctr"/>
            <a:endParaRPr lang="nl-NL" dirty="0">
              <a:latin typeface="Barlow" panose="00000500000000000000" pitchFamily="2" charset="0"/>
            </a:endParaRPr>
          </a:p>
        </p:txBody>
      </p:sp>
    </p:spTree>
    <p:extLst>
      <p:ext uri="{BB962C8B-B14F-4D97-AF65-F5344CB8AC3E}">
        <p14:creationId xmlns:p14="http://schemas.microsoft.com/office/powerpoint/2010/main" val="2540837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1706F-A79C-2CCB-09D9-19582AF65C9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13FFDDA-7E1D-CD85-99B4-D3CBC519AD65}"/>
              </a:ext>
            </a:extLst>
          </p:cNvPr>
          <p:cNvSpPr>
            <a:spLocks noGrp="1"/>
          </p:cNvSpPr>
          <p:nvPr>
            <p:ph type="body" sz="quarter" idx="10"/>
          </p:nvPr>
        </p:nvSpPr>
        <p:spPr/>
        <p:txBody>
          <a:bodyPr/>
          <a:lstStyle/>
          <a:p>
            <a:r>
              <a:rPr lang="en-US" dirty="0"/>
              <a:t>Wat is R?</a:t>
            </a:r>
          </a:p>
        </p:txBody>
      </p:sp>
      <p:pic>
        <p:nvPicPr>
          <p:cNvPr id="6" name="Afbeelding 5">
            <a:extLst>
              <a:ext uri="{FF2B5EF4-FFF2-40B4-BE49-F238E27FC236}">
                <a16:creationId xmlns:a16="http://schemas.microsoft.com/office/drawing/2014/main" id="{0E2913AE-CC64-0FEC-466F-5C6ACE0E2302}"/>
              </a:ext>
            </a:extLst>
          </p:cNvPr>
          <p:cNvPicPr>
            <a:picLocks noChangeAspect="1"/>
          </p:cNvPicPr>
          <p:nvPr/>
        </p:nvPicPr>
        <p:blipFill>
          <a:blip r:embed="rId2"/>
          <a:stretch>
            <a:fillRect/>
          </a:stretch>
        </p:blipFill>
        <p:spPr>
          <a:xfrm>
            <a:off x="757571" y="2483070"/>
            <a:ext cx="8637638" cy="3743793"/>
          </a:xfrm>
          <a:prstGeom prst="rect">
            <a:avLst/>
          </a:prstGeom>
          <a:ln>
            <a:noFill/>
          </a:ln>
          <a:effectLst>
            <a:outerShdw blurRad="292100" dist="139700" dir="2700000" algn="tl" rotWithShape="0">
              <a:srgbClr val="333333">
                <a:alpha val="65000"/>
              </a:srgbClr>
            </a:outerShdw>
          </a:effectLst>
        </p:spPr>
      </p:pic>
      <p:sp>
        <p:nvSpPr>
          <p:cNvPr id="10" name="Title 1">
            <a:extLst>
              <a:ext uri="{FF2B5EF4-FFF2-40B4-BE49-F238E27FC236}">
                <a16:creationId xmlns:a16="http://schemas.microsoft.com/office/drawing/2014/main" id="{367CBA39-763D-E46D-B0F3-0FF37207C0C9}"/>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spTree>
    <p:extLst>
      <p:ext uri="{BB962C8B-B14F-4D97-AF65-F5344CB8AC3E}">
        <p14:creationId xmlns:p14="http://schemas.microsoft.com/office/powerpoint/2010/main" val="686382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7F98D-A96B-3A34-6F7B-3A60BA70F68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90A2F88-2C07-ED73-5D97-183B99F56FE6}"/>
              </a:ext>
            </a:extLst>
          </p:cNvPr>
          <p:cNvSpPr>
            <a:spLocks noGrp="1"/>
          </p:cNvSpPr>
          <p:nvPr>
            <p:ph type="body" sz="quarter" idx="10"/>
          </p:nvPr>
        </p:nvSpPr>
        <p:spPr/>
        <p:txBody>
          <a:bodyPr/>
          <a:lstStyle/>
          <a:p>
            <a:r>
              <a:rPr lang="en-US" dirty="0" err="1"/>
              <a:t>Importeren</a:t>
            </a:r>
            <a:r>
              <a:rPr lang="en-US" dirty="0"/>
              <a:t> van data in R</a:t>
            </a:r>
          </a:p>
        </p:txBody>
      </p:sp>
      <p:sp>
        <p:nvSpPr>
          <p:cNvPr id="4" name="Text Placeholder 3">
            <a:extLst>
              <a:ext uri="{FF2B5EF4-FFF2-40B4-BE49-F238E27FC236}">
                <a16:creationId xmlns:a16="http://schemas.microsoft.com/office/drawing/2014/main" id="{A2AA462E-69DA-E439-1805-A91B37270E9D}"/>
              </a:ext>
            </a:extLst>
          </p:cNvPr>
          <p:cNvSpPr>
            <a:spLocks noGrp="1"/>
          </p:cNvSpPr>
          <p:nvPr>
            <p:ph type="body" sz="quarter" idx="11"/>
          </p:nvPr>
        </p:nvSpPr>
        <p:spPr>
          <a:xfrm>
            <a:off x="415925" y="2126255"/>
            <a:ext cx="9328150" cy="4731745"/>
          </a:xfrm>
        </p:spPr>
        <p:txBody>
          <a:bodyPr>
            <a:noAutofit/>
          </a:bodyPr>
          <a:lstStyle/>
          <a:p>
            <a:r>
              <a:rPr lang="nl-NL" dirty="0"/>
              <a:t>Veelvoorkomende frustraties en valkuilen</a:t>
            </a:r>
          </a:p>
          <a:p>
            <a:pPr lvl="1"/>
            <a:r>
              <a:rPr lang="nl-NL" dirty="0"/>
              <a:t>Bestand niet gevonden: controleer het pad en de bestandsnaam</a:t>
            </a:r>
          </a:p>
          <a:p>
            <a:pPr lvl="1"/>
            <a:r>
              <a:rPr lang="nl-NL" dirty="0"/>
              <a:t>Verkeerd scheidingsteken: stem </a:t>
            </a:r>
            <a:r>
              <a:rPr lang="nl-NL" dirty="0">
                <a:solidFill>
                  <a:srgbClr val="1D54B0"/>
                </a:solidFill>
              </a:rPr>
              <a:t>‘sep’ </a:t>
            </a:r>
            <a:r>
              <a:rPr lang="nl-NL" dirty="0"/>
              <a:t>af op het bestandstype</a:t>
            </a:r>
          </a:p>
          <a:p>
            <a:pPr lvl="1"/>
            <a:r>
              <a:rPr lang="nl-NL" dirty="0"/>
              <a:t>Kolomnamen als data ingelezen: vergeet niet </a:t>
            </a:r>
            <a:r>
              <a:rPr lang="nl-NL" dirty="0">
                <a:solidFill>
                  <a:srgbClr val="1D54B0"/>
                </a:solidFill>
              </a:rPr>
              <a:t>header = TRUE </a:t>
            </a:r>
            <a:r>
              <a:rPr lang="nl-NL" dirty="0"/>
              <a:t>te specificeren indien nodig</a:t>
            </a:r>
          </a:p>
          <a:p>
            <a:pPr lvl="1"/>
            <a:r>
              <a:rPr lang="nl-NL" dirty="0"/>
              <a:t>Tekststrings als factoren: gebruik </a:t>
            </a:r>
            <a:r>
              <a:rPr lang="nl-NL" dirty="0" err="1">
                <a:solidFill>
                  <a:srgbClr val="1D54B0"/>
                </a:solidFill>
              </a:rPr>
              <a:t>stringsAsFactors</a:t>
            </a:r>
            <a:r>
              <a:rPr lang="nl-NL" dirty="0">
                <a:solidFill>
                  <a:srgbClr val="1D54B0"/>
                </a:solidFill>
              </a:rPr>
              <a:t> = FALSE </a:t>
            </a:r>
            <a:r>
              <a:rPr lang="nl-NL" dirty="0"/>
              <a:t>om dit te voorkomen</a:t>
            </a:r>
          </a:p>
          <a:p>
            <a:pPr lvl="1"/>
            <a:r>
              <a:rPr lang="nl-NL" dirty="0"/>
              <a:t>Gebruik </a:t>
            </a:r>
            <a:r>
              <a:rPr lang="nl-NL" dirty="0" err="1">
                <a:solidFill>
                  <a:srgbClr val="1D54B0"/>
                </a:solidFill>
              </a:rPr>
              <a:t>str</a:t>
            </a:r>
            <a:r>
              <a:rPr lang="nl-NL" dirty="0">
                <a:solidFill>
                  <a:srgbClr val="1D54B0"/>
                </a:solidFill>
              </a:rPr>
              <a:t>(data) </a:t>
            </a:r>
            <a:r>
              <a:rPr lang="nl-NL" dirty="0"/>
              <a:t>om de structuur van het ingelezen data frame te controleren</a:t>
            </a:r>
          </a:p>
          <a:p>
            <a:endParaRPr lang="nl-NL" dirty="0"/>
          </a:p>
        </p:txBody>
      </p:sp>
      <p:sp>
        <p:nvSpPr>
          <p:cNvPr id="7" name="Title 1">
            <a:extLst>
              <a:ext uri="{FF2B5EF4-FFF2-40B4-BE49-F238E27FC236}">
                <a16:creationId xmlns:a16="http://schemas.microsoft.com/office/drawing/2014/main" id="{16932FC4-4E10-FD48-9C11-CC1CEB128DE4}"/>
              </a:ext>
            </a:extLst>
          </p:cNvPr>
          <p:cNvSpPr>
            <a:spLocks noGrp="1"/>
          </p:cNvSpPr>
          <p:nvPr>
            <p:ph type="title"/>
          </p:nvPr>
        </p:nvSpPr>
        <p:spPr>
          <a:xfrm>
            <a:off x="359229" y="328971"/>
            <a:ext cx="9384846" cy="1088118"/>
          </a:xfrm>
        </p:spPr>
        <p:txBody>
          <a:bodyPr/>
          <a:lstStyle/>
          <a:p>
            <a:r>
              <a:rPr lang="en-US" sz="7200" dirty="0" err="1"/>
              <a:t>Werken</a:t>
            </a:r>
            <a:r>
              <a:rPr lang="en-US" sz="7200" dirty="0"/>
              <a:t> met data in r</a:t>
            </a:r>
          </a:p>
        </p:txBody>
      </p:sp>
    </p:spTree>
    <p:extLst>
      <p:ext uri="{BB962C8B-B14F-4D97-AF65-F5344CB8AC3E}">
        <p14:creationId xmlns:p14="http://schemas.microsoft.com/office/powerpoint/2010/main" val="3562870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971F5-3729-5496-3BAE-7A68CB2A390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89E07C3-D68A-F0E2-80AB-F06E95D2E830}"/>
              </a:ext>
            </a:extLst>
          </p:cNvPr>
          <p:cNvSpPr>
            <a:spLocks noGrp="1"/>
          </p:cNvSpPr>
          <p:nvPr>
            <p:ph type="body" sz="quarter" idx="10"/>
          </p:nvPr>
        </p:nvSpPr>
        <p:spPr/>
        <p:txBody>
          <a:bodyPr/>
          <a:lstStyle/>
          <a:p>
            <a:r>
              <a:rPr lang="en-US" dirty="0"/>
              <a:t>Data wrangling in R</a:t>
            </a:r>
          </a:p>
        </p:txBody>
      </p:sp>
      <p:sp>
        <p:nvSpPr>
          <p:cNvPr id="4" name="Text Placeholder 3">
            <a:extLst>
              <a:ext uri="{FF2B5EF4-FFF2-40B4-BE49-F238E27FC236}">
                <a16:creationId xmlns:a16="http://schemas.microsoft.com/office/drawing/2014/main" id="{BAA6F17D-01AC-3083-C943-39F7989AD68B}"/>
              </a:ext>
            </a:extLst>
          </p:cNvPr>
          <p:cNvSpPr>
            <a:spLocks noGrp="1"/>
          </p:cNvSpPr>
          <p:nvPr>
            <p:ph type="body" sz="quarter" idx="11"/>
          </p:nvPr>
        </p:nvSpPr>
        <p:spPr>
          <a:xfrm>
            <a:off x="415925" y="2126255"/>
            <a:ext cx="9328150" cy="4731745"/>
          </a:xfrm>
        </p:spPr>
        <p:txBody>
          <a:bodyPr>
            <a:noAutofit/>
          </a:bodyPr>
          <a:lstStyle/>
          <a:p>
            <a:r>
              <a:rPr lang="nl-NL" sz="2000" dirty="0"/>
              <a:t>Data </a:t>
            </a:r>
            <a:r>
              <a:rPr lang="nl-NL" sz="2000" dirty="0" err="1"/>
              <a:t>wrangling</a:t>
            </a:r>
            <a:r>
              <a:rPr lang="nl-NL" sz="2000" dirty="0"/>
              <a:t> verwijst naar het proces waarbij ruwe gegevens worden omgevormd tot een analytisch bruikbare structuur – </a:t>
            </a:r>
            <a:r>
              <a:rPr lang="nl-NL" sz="2000" dirty="0" err="1"/>
              <a:t>tidy</a:t>
            </a:r>
            <a:r>
              <a:rPr lang="nl-NL" sz="2000" dirty="0"/>
              <a:t> data</a:t>
            </a:r>
          </a:p>
          <a:p>
            <a:r>
              <a:rPr lang="nl-NL" sz="2000" dirty="0"/>
              <a:t>Het ‘</a:t>
            </a:r>
            <a:r>
              <a:rPr lang="nl-NL" sz="2000" dirty="0" err="1"/>
              <a:t>tidy</a:t>
            </a:r>
            <a:r>
              <a:rPr lang="nl-NL" sz="2000" dirty="0"/>
              <a:t> data’-principe – waarin elke variabele een kolom en elke observatie een rij vormt – vormt het theoretisch uitgangspunt van de </a:t>
            </a:r>
            <a:r>
              <a:rPr lang="nl-NL" sz="2000" dirty="0" err="1"/>
              <a:t>tidyverse</a:t>
            </a:r>
            <a:r>
              <a:rPr lang="nl-NL" sz="2000" dirty="0"/>
              <a:t>-benadering</a:t>
            </a:r>
          </a:p>
          <a:p>
            <a:r>
              <a:rPr lang="nl-NL" sz="2000" dirty="0"/>
              <a:t>Binnen R is dit een fundamentele vaardigheid die steunt op enkele kernconcepten en vaardigheden: </a:t>
            </a:r>
          </a:p>
          <a:p>
            <a:pPr lvl="1"/>
            <a:r>
              <a:rPr lang="nl-NL" sz="1600" dirty="0"/>
              <a:t>(1) </a:t>
            </a:r>
            <a:r>
              <a:rPr lang="nl-NL" sz="1600" dirty="0" err="1"/>
              <a:t>Positional</a:t>
            </a:r>
            <a:r>
              <a:rPr lang="nl-NL" sz="1600" dirty="0"/>
              <a:t> </a:t>
            </a:r>
            <a:r>
              <a:rPr lang="nl-NL" sz="1600" dirty="0" err="1"/>
              <a:t>indexes</a:t>
            </a:r>
            <a:r>
              <a:rPr lang="nl-NL" sz="1600" dirty="0"/>
              <a:t>, </a:t>
            </a:r>
          </a:p>
          <a:p>
            <a:pPr lvl="1"/>
            <a:r>
              <a:rPr lang="nl-NL" sz="1600" dirty="0"/>
              <a:t>(2) </a:t>
            </a:r>
            <a:r>
              <a:rPr lang="nl-NL" sz="1600" dirty="0" err="1"/>
              <a:t>Logical</a:t>
            </a:r>
            <a:r>
              <a:rPr lang="nl-NL" sz="1600" dirty="0"/>
              <a:t> </a:t>
            </a:r>
            <a:r>
              <a:rPr lang="nl-NL" sz="1600" dirty="0" err="1"/>
              <a:t>indexes</a:t>
            </a:r>
            <a:endParaRPr lang="nl-NL" sz="1600" dirty="0"/>
          </a:p>
          <a:p>
            <a:pPr lvl="1"/>
            <a:r>
              <a:rPr lang="nl-NL" sz="1600" dirty="0"/>
              <a:t>(3) (Her)ordenen van data</a:t>
            </a:r>
          </a:p>
          <a:p>
            <a:pPr lvl="1"/>
            <a:r>
              <a:rPr lang="nl-NL" sz="1600" dirty="0"/>
              <a:t>(4) Manipuleren van rijen en kolommen </a:t>
            </a:r>
          </a:p>
          <a:p>
            <a:pPr lvl="1"/>
            <a:r>
              <a:rPr lang="nl-NL" sz="1600" dirty="0"/>
              <a:t>(5) Samenvoegen van data</a:t>
            </a:r>
          </a:p>
          <a:p>
            <a:pPr lvl="1"/>
            <a:r>
              <a:rPr lang="nl-NL" sz="1600" dirty="0"/>
              <a:t>(6) Hervormen van data</a:t>
            </a:r>
          </a:p>
        </p:txBody>
      </p:sp>
      <p:sp>
        <p:nvSpPr>
          <p:cNvPr id="7" name="Title 1">
            <a:extLst>
              <a:ext uri="{FF2B5EF4-FFF2-40B4-BE49-F238E27FC236}">
                <a16:creationId xmlns:a16="http://schemas.microsoft.com/office/drawing/2014/main" id="{5252E907-53B8-7696-C281-9261FEF31BA7}"/>
              </a:ext>
            </a:extLst>
          </p:cNvPr>
          <p:cNvSpPr>
            <a:spLocks noGrp="1"/>
          </p:cNvSpPr>
          <p:nvPr>
            <p:ph type="title"/>
          </p:nvPr>
        </p:nvSpPr>
        <p:spPr>
          <a:xfrm>
            <a:off x="359229" y="328971"/>
            <a:ext cx="9384846" cy="1088118"/>
          </a:xfrm>
        </p:spPr>
        <p:txBody>
          <a:bodyPr/>
          <a:lstStyle/>
          <a:p>
            <a:r>
              <a:rPr lang="en-US" sz="7200" dirty="0" err="1"/>
              <a:t>Werken</a:t>
            </a:r>
            <a:r>
              <a:rPr lang="en-US" sz="7200" dirty="0"/>
              <a:t> met data in r</a:t>
            </a:r>
          </a:p>
        </p:txBody>
      </p:sp>
    </p:spTree>
    <p:extLst>
      <p:ext uri="{BB962C8B-B14F-4D97-AF65-F5344CB8AC3E}">
        <p14:creationId xmlns:p14="http://schemas.microsoft.com/office/powerpoint/2010/main" val="9392061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11BA2-2A6C-102E-E7A9-C796C0521E1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5F162A4F-39B2-C991-DC45-B3FAFDEAC55F}"/>
              </a:ext>
            </a:extLst>
          </p:cNvPr>
          <p:cNvSpPr>
            <a:spLocks noGrp="1"/>
          </p:cNvSpPr>
          <p:nvPr>
            <p:ph type="body" sz="quarter" idx="10"/>
          </p:nvPr>
        </p:nvSpPr>
        <p:spPr/>
        <p:txBody>
          <a:bodyPr/>
          <a:lstStyle/>
          <a:p>
            <a:r>
              <a:rPr lang="en-US" dirty="0"/>
              <a:t>Data wrangling in R</a:t>
            </a:r>
          </a:p>
        </p:txBody>
      </p:sp>
      <p:sp>
        <p:nvSpPr>
          <p:cNvPr id="7" name="Title 1">
            <a:extLst>
              <a:ext uri="{FF2B5EF4-FFF2-40B4-BE49-F238E27FC236}">
                <a16:creationId xmlns:a16="http://schemas.microsoft.com/office/drawing/2014/main" id="{D1814B7F-E0AD-9C56-2270-0D3E32221F73}"/>
              </a:ext>
            </a:extLst>
          </p:cNvPr>
          <p:cNvSpPr>
            <a:spLocks noGrp="1"/>
          </p:cNvSpPr>
          <p:nvPr>
            <p:ph type="title"/>
          </p:nvPr>
        </p:nvSpPr>
        <p:spPr>
          <a:xfrm>
            <a:off x="359229" y="328971"/>
            <a:ext cx="9384846" cy="1088118"/>
          </a:xfrm>
        </p:spPr>
        <p:txBody>
          <a:bodyPr/>
          <a:lstStyle/>
          <a:p>
            <a:r>
              <a:rPr lang="en-US" sz="7200" dirty="0" err="1"/>
              <a:t>Werken</a:t>
            </a:r>
            <a:r>
              <a:rPr lang="en-US" sz="7200" dirty="0"/>
              <a:t> met data in r</a:t>
            </a:r>
          </a:p>
        </p:txBody>
      </p:sp>
      <p:pic>
        <p:nvPicPr>
          <p:cNvPr id="5" name="Afbeelding 4">
            <a:extLst>
              <a:ext uri="{FF2B5EF4-FFF2-40B4-BE49-F238E27FC236}">
                <a16:creationId xmlns:a16="http://schemas.microsoft.com/office/drawing/2014/main" id="{5CE05CB3-49DD-9C01-8626-CA327E491219}"/>
              </a:ext>
            </a:extLst>
          </p:cNvPr>
          <p:cNvPicPr>
            <a:picLocks noChangeAspect="1"/>
          </p:cNvPicPr>
          <p:nvPr/>
        </p:nvPicPr>
        <p:blipFill>
          <a:blip r:embed="rId3"/>
          <a:stretch>
            <a:fillRect/>
          </a:stretch>
        </p:blipFill>
        <p:spPr>
          <a:xfrm>
            <a:off x="817623" y="3114031"/>
            <a:ext cx="8722128" cy="25942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0088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B0538-1D22-E69F-36C8-6A0159878C3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9A744E7-AD0A-5136-4682-0725BDAEA2D2}"/>
              </a:ext>
            </a:extLst>
          </p:cNvPr>
          <p:cNvSpPr>
            <a:spLocks noGrp="1"/>
          </p:cNvSpPr>
          <p:nvPr>
            <p:ph type="body" sz="quarter" idx="10"/>
          </p:nvPr>
        </p:nvSpPr>
        <p:spPr/>
        <p:txBody>
          <a:bodyPr/>
          <a:lstStyle/>
          <a:p>
            <a:r>
              <a:rPr lang="en-US" dirty="0" err="1"/>
              <a:t>Samenvatten</a:t>
            </a:r>
            <a:r>
              <a:rPr lang="en-US" dirty="0"/>
              <a:t> (summarizing) van data in R</a:t>
            </a:r>
          </a:p>
        </p:txBody>
      </p:sp>
      <p:sp>
        <p:nvSpPr>
          <p:cNvPr id="4" name="Text Placeholder 3">
            <a:extLst>
              <a:ext uri="{FF2B5EF4-FFF2-40B4-BE49-F238E27FC236}">
                <a16:creationId xmlns:a16="http://schemas.microsoft.com/office/drawing/2014/main" id="{679A15B9-B616-FD20-9EC2-F7F171765CC0}"/>
              </a:ext>
            </a:extLst>
          </p:cNvPr>
          <p:cNvSpPr>
            <a:spLocks noGrp="1"/>
          </p:cNvSpPr>
          <p:nvPr>
            <p:ph type="body" sz="quarter" idx="11"/>
          </p:nvPr>
        </p:nvSpPr>
        <p:spPr>
          <a:xfrm>
            <a:off x="415925" y="2126255"/>
            <a:ext cx="9328150" cy="4731745"/>
          </a:xfrm>
        </p:spPr>
        <p:txBody>
          <a:bodyPr>
            <a:noAutofit/>
          </a:bodyPr>
          <a:lstStyle/>
          <a:p>
            <a:r>
              <a:rPr lang="nl-NL" sz="1800" dirty="0"/>
              <a:t>Samenvatten van gegevens essentieel onderdeel van verkennende data-analyse </a:t>
            </a:r>
          </a:p>
          <a:p>
            <a:r>
              <a:rPr lang="nl-NL" sz="1800" dirty="0"/>
              <a:t>In R wordt dit ondersteund via generieke functies zoals </a:t>
            </a:r>
            <a:r>
              <a:rPr lang="nl-NL" sz="1800" dirty="0">
                <a:solidFill>
                  <a:srgbClr val="1D54B0"/>
                </a:solidFill>
              </a:rPr>
              <a:t>summary()</a:t>
            </a:r>
          </a:p>
          <a:p>
            <a:r>
              <a:rPr lang="nl-NL" sz="1800" dirty="0"/>
              <a:t>Voor categorische variabelen geven </a:t>
            </a:r>
            <a:r>
              <a:rPr lang="nl-NL" sz="1800" dirty="0" err="1">
                <a:solidFill>
                  <a:srgbClr val="1D54B0"/>
                </a:solidFill>
              </a:rPr>
              <a:t>table</a:t>
            </a:r>
            <a:r>
              <a:rPr lang="nl-NL" sz="1800" dirty="0">
                <a:solidFill>
                  <a:srgbClr val="1D54B0"/>
                </a:solidFill>
              </a:rPr>
              <a:t>() </a:t>
            </a:r>
            <a:r>
              <a:rPr lang="nl-NL" sz="1800" dirty="0"/>
              <a:t>en </a:t>
            </a:r>
            <a:r>
              <a:rPr lang="nl-NL" sz="1800" dirty="0" err="1">
                <a:solidFill>
                  <a:srgbClr val="1D54B0"/>
                </a:solidFill>
              </a:rPr>
              <a:t>xtabs</a:t>
            </a:r>
            <a:r>
              <a:rPr lang="nl-NL" sz="1800" dirty="0">
                <a:solidFill>
                  <a:srgbClr val="1D54B0"/>
                </a:solidFill>
              </a:rPr>
              <a:t>() </a:t>
            </a:r>
            <a:r>
              <a:rPr lang="nl-NL" sz="1800" dirty="0"/>
              <a:t>frequentieverdelingen en kruistabellen</a:t>
            </a:r>
          </a:p>
          <a:p>
            <a:r>
              <a:rPr lang="nl-NL" sz="1800" dirty="0"/>
              <a:t>De </a:t>
            </a:r>
            <a:r>
              <a:rPr lang="nl-NL" sz="1800" dirty="0" err="1">
                <a:solidFill>
                  <a:srgbClr val="1D54B0"/>
                </a:solidFill>
              </a:rPr>
              <a:t>tapply</a:t>
            </a:r>
            <a:r>
              <a:rPr lang="nl-NL" sz="1800" dirty="0">
                <a:solidFill>
                  <a:srgbClr val="1D54B0"/>
                </a:solidFill>
              </a:rPr>
              <a:t>()</a:t>
            </a:r>
            <a:r>
              <a:rPr lang="nl-NL" sz="1800" dirty="0"/>
              <a:t>- en </a:t>
            </a:r>
            <a:r>
              <a:rPr lang="nl-NL" sz="1800" dirty="0" err="1">
                <a:solidFill>
                  <a:srgbClr val="1D54B0"/>
                </a:solidFill>
              </a:rPr>
              <a:t>aggregate</a:t>
            </a:r>
            <a:r>
              <a:rPr lang="nl-NL" sz="1800" dirty="0">
                <a:solidFill>
                  <a:srgbClr val="1D54B0"/>
                </a:solidFill>
              </a:rPr>
              <a:t>()-</a:t>
            </a:r>
            <a:r>
              <a:rPr lang="nl-NL" sz="1800" dirty="0"/>
              <a:t>functies implementeren het split-</a:t>
            </a:r>
            <a:r>
              <a:rPr lang="nl-NL" sz="1800" dirty="0" err="1"/>
              <a:t>apply</a:t>
            </a:r>
            <a:r>
              <a:rPr lang="nl-NL" sz="1800" dirty="0"/>
              <a:t>-combine paradigma</a:t>
            </a:r>
          </a:p>
          <a:p>
            <a:r>
              <a:rPr lang="nl-NL" sz="1800" dirty="0"/>
              <a:t>Deze functies vormen de basis voor gegroepeerde descriptieve statistiek</a:t>
            </a:r>
          </a:p>
          <a:p>
            <a:r>
              <a:rPr lang="nl-NL" sz="1800" dirty="0"/>
              <a:t>Zowel kolomindexering als formule-notatie verhogen de flexibiliteit bij data-aggregatie</a:t>
            </a:r>
          </a:p>
        </p:txBody>
      </p:sp>
      <p:sp>
        <p:nvSpPr>
          <p:cNvPr id="7" name="Title 1">
            <a:extLst>
              <a:ext uri="{FF2B5EF4-FFF2-40B4-BE49-F238E27FC236}">
                <a16:creationId xmlns:a16="http://schemas.microsoft.com/office/drawing/2014/main" id="{946E9692-F7DE-87B7-CBD1-29D19BF2A6B7}"/>
              </a:ext>
            </a:extLst>
          </p:cNvPr>
          <p:cNvSpPr>
            <a:spLocks noGrp="1"/>
          </p:cNvSpPr>
          <p:nvPr>
            <p:ph type="title"/>
          </p:nvPr>
        </p:nvSpPr>
        <p:spPr>
          <a:xfrm>
            <a:off x="359229" y="328971"/>
            <a:ext cx="9384846" cy="1088118"/>
          </a:xfrm>
        </p:spPr>
        <p:txBody>
          <a:bodyPr/>
          <a:lstStyle/>
          <a:p>
            <a:r>
              <a:rPr lang="en-US" sz="7200" dirty="0" err="1"/>
              <a:t>Werken</a:t>
            </a:r>
            <a:r>
              <a:rPr lang="en-US" sz="7200" dirty="0"/>
              <a:t> met data in r</a:t>
            </a:r>
          </a:p>
        </p:txBody>
      </p:sp>
    </p:spTree>
    <p:extLst>
      <p:ext uri="{BB962C8B-B14F-4D97-AF65-F5344CB8AC3E}">
        <p14:creationId xmlns:p14="http://schemas.microsoft.com/office/powerpoint/2010/main" val="39926903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9E5BE-3E50-0957-11D0-41E339EE8E9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2A29EB0-E492-EFB8-18CB-6313573E6FA8}"/>
              </a:ext>
            </a:extLst>
          </p:cNvPr>
          <p:cNvSpPr>
            <a:spLocks noGrp="1"/>
          </p:cNvSpPr>
          <p:nvPr>
            <p:ph type="body" sz="quarter" idx="10"/>
          </p:nvPr>
        </p:nvSpPr>
        <p:spPr/>
        <p:txBody>
          <a:bodyPr/>
          <a:lstStyle/>
          <a:p>
            <a:r>
              <a:rPr lang="en-US" dirty="0" err="1"/>
              <a:t>Exporteren</a:t>
            </a:r>
            <a:r>
              <a:rPr lang="en-US" dirty="0"/>
              <a:t> van data in R</a:t>
            </a:r>
          </a:p>
        </p:txBody>
      </p:sp>
      <p:sp>
        <p:nvSpPr>
          <p:cNvPr id="4" name="Text Placeholder 3">
            <a:extLst>
              <a:ext uri="{FF2B5EF4-FFF2-40B4-BE49-F238E27FC236}">
                <a16:creationId xmlns:a16="http://schemas.microsoft.com/office/drawing/2014/main" id="{BFC9B832-910B-98B0-722E-20D58CAFAE8C}"/>
              </a:ext>
            </a:extLst>
          </p:cNvPr>
          <p:cNvSpPr>
            <a:spLocks noGrp="1"/>
          </p:cNvSpPr>
          <p:nvPr>
            <p:ph type="body" sz="quarter" idx="11"/>
          </p:nvPr>
        </p:nvSpPr>
        <p:spPr>
          <a:xfrm>
            <a:off x="415925" y="2126255"/>
            <a:ext cx="9328150" cy="4731745"/>
          </a:xfrm>
        </p:spPr>
        <p:txBody>
          <a:bodyPr>
            <a:noAutofit/>
          </a:bodyPr>
          <a:lstStyle/>
          <a:p>
            <a:r>
              <a:rPr lang="nl-NL" sz="2000" dirty="0"/>
              <a:t>Dataframes met aangepaste of getransformeerde variabelen wegschrijven naar externe bestanden</a:t>
            </a:r>
          </a:p>
          <a:p>
            <a:r>
              <a:rPr lang="nl-NL" sz="2000" dirty="0"/>
              <a:t>Belangrijkste functies: </a:t>
            </a:r>
          </a:p>
          <a:p>
            <a:pPr lvl="1"/>
            <a:r>
              <a:rPr lang="nl-NL" sz="1600" dirty="0" err="1">
                <a:solidFill>
                  <a:srgbClr val="1D54B0"/>
                </a:solidFill>
              </a:rPr>
              <a:t>write.table</a:t>
            </a:r>
            <a:r>
              <a:rPr lang="nl-NL" sz="1600" dirty="0">
                <a:solidFill>
                  <a:srgbClr val="1D54B0"/>
                </a:solidFill>
              </a:rPr>
              <a:t>() </a:t>
            </a:r>
            <a:r>
              <a:rPr lang="nl-NL" sz="1600" dirty="0"/>
              <a:t>– standaardfunctie voor tekst- en </a:t>
            </a:r>
            <a:r>
              <a:rPr lang="nl-NL" sz="1600" dirty="0" err="1"/>
              <a:t>csv</a:t>
            </a:r>
            <a:r>
              <a:rPr lang="nl-NL" sz="1600" dirty="0"/>
              <a:t>-export </a:t>
            </a:r>
          </a:p>
          <a:p>
            <a:pPr lvl="1"/>
            <a:r>
              <a:rPr lang="nl-NL" sz="1600" dirty="0">
                <a:solidFill>
                  <a:srgbClr val="1D54B0"/>
                </a:solidFill>
              </a:rPr>
              <a:t>write.csv() </a:t>
            </a:r>
            <a:r>
              <a:rPr lang="nl-NL" sz="1600" dirty="0"/>
              <a:t>– vereenvoudigde functie voor </a:t>
            </a:r>
            <a:r>
              <a:rPr lang="nl-NL" sz="1600" dirty="0" err="1"/>
              <a:t>csv</a:t>
            </a:r>
            <a:r>
              <a:rPr lang="nl-NL" sz="1600" dirty="0"/>
              <a:t>-bestanden </a:t>
            </a:r>
          </a:p>
          <a:p>
            <a:pPr lvl="1"/>
            <a:r>
              <a:rPr lang="nl-NL" sz="1600" dirty="0" err="1">
                <a:solidFill>
                  <a:srgbClr val="1D54B0"/>
                </a:solidFill>
              </a:rPr>
              <a:t>fwrite</a:t>
            </a:r>
            <a:r>
              <a:rPr lang="nl-NL" sz="1600" dirty="0">
                <a:solidFill>
                  <a:srgbClr val="1D54B0"/>
                </a:solidFill>
              </a:rPr>
              <a:t>() (</a:t>
            </a:r>
            <a:r>
              <a:rPr lang="nl-NL" sz="1600" dirty="0" err="1">
                <a:solidFill>
                  <a:srgbClr val="1D54B0"/>
                </a:solidFill>
              </a:rPr>
              <a:t>data.table</a:t>
            </a:r>
            <a:r>
              <a:rPr lang="nl-NL" sz="1600" dirty="0">
                <a:solidFill>
                  <a:srgbClr val="1D54B0"/>
                </a:solidFill>
              </a:rPr>
              <a:t>) </a:t>
            </a:r>
            <a:r>
              <a:rPr lang="nl-NL" sz="1600" dirty="0"/>
              <a:t>– snelle export, vooral bij grote datasets </a:t>
            </a:r>
          </a:p>
          <a:p>
            <a:pPr lvl="1"/>
            <a:r>
              <a:rPr lang="nl-NL" sz="1600" dirty="0" err="1">
                <a:solidFill>
                  <a:srgbClr val="1D54B0"/>
                </a:solidFill>
              </a:rPr>
              <a:t>write_csv</a:t>
            </a:r>
            <a:r>
              <a:rPr lang="nl-NL" sz="1600" dirty="0">
                <a:solidFill>
                  <a:srgbClr val="1D54B0"/>
                </a:solidFill>
              </a:rPr>
              <a:t>(), </a:t>
            </a:r>
            <a:r>
              <a:rPr lang="nl-NL" sz="1600" dirty="0" err="1">
                <a:solidFill>
                  <a:srgbClr val="1D54B0"/>
                </a:solidFill>
              </a:rPr>
              <a:t>write_tsv</a:t>
            </a:r>
            <a:r>
              <a:rPr lang="nl-NL" sz="1600" dirty="0">
                <a:solidFill>
                  <a:srgbClr val="1D54B0"/>
                </a:solidFill>
              </a:rPr>
              <a:t>() </a:t>
            </a:r>
            <a:r>
              <a:rPr lang="nl-NL" sz="1600" dirty="0"/>
              <a:t>(</a:t>
            </a:r>
            <a:r>
              <a:rPr lang="nl-NL" sz="1600" dirty="0" err="1"/>
              <a:t>readr</a:t>
            </a:r>
            <a:r>
              <a:rPr lang="nl-NL" sz="1600" dirty="0"/>
              <a:t>) – geschikt binnen </a:t>
            </a:r>
            <a:r>
              <a:rPr lang="nl-NL" sz="1600" dirty="0" err="1"/>
              <a:t>tidyverse</a:t>
            </a:r>
            <a:r>
              <a:rPr lang="nl-NL" sz="1600" dirty="0"/>
              <a:t> </a:t>
            </a:r>
            <a:r>
              <a:rPr lang="nl-NL" sz="1600" dirty="0" err="1"/>
              <a:t>workflows</a:t>
            </a:r>
            <a:r>
              <a:rPr lang="nl-NL" sz="1600" dirty="0"/>
              <a:t> </a:t>
            </a:r>
          </a:p>
          <a:p>
            <a:r>
              <a:rPr lang="nl-NL" sz="2000" dirty="0"/>
              <a:t>Praktische aandachtspunten: </a:t>
            </a:r>
          </a:p>
          <a:p>
            <a:pPr lvl="1"/>
            <a:r>
              <a:rPr lang="nl-NL" sz="1600" dirty="0"/>
              <a:t>Originele data blijven onveranderd </a:t>
            </a:r>
          </a:p>
          <a:p>
            <a:pPr lvl="1"/>
            <a:r>
              <a:rPr lang="nl-NL" sz="1600" dirty="0"/>
              <a:t>Werk met kopieën (bv. flowers_df2) </a:t>
            </a:r>
          </a:p>
          <a:p>
            <a:pPr lvl="1"/>
            <a:r>
              <a:rPr lang="nl-NL" sz="1600" dirty="0"/>
              <a:t>Let op </a:t>
            </a:r>
            <a:r>
              <a:rPr lang="nl-NL" sz="1600" dirty="0" err="1"/>
              <a:t>delimiter</a:t>
            </a:r>
            <a:r>
              <a:rPr lang="nl-NL" sz="1600" dirty="0"/>
              <a:t> (bv. sep = "\t" voor tab of sep = "," voor </a:t>
            </a:r>
            <a:r>
              <a:rPr lang="nl-NL" sz="1600" dirty="0" err="1"/>
              <a:t>csv</a:t>
            </a:r>
            <a:r>
              <a:rPr lang="nl-NL" sz="1600" dirty="0"/>
              <a:t>) </a:t>
            </a:r>
          </a:p>
          <a:p>
            <a:pPr lvl="1"/>
            <a:r>
              <a:rPr lang="nl-NL" sz="1600" dirty="0"/>
              <a:t>Gebruik </a:t>
            </a:r>
            <a:r>
              <a:rPr lang="nl-NL" sz="1600" dirty="0" err="1"/>
              <a:t>row.names</a:t>
            </a:r>
            <a:r>
              <a:rPr lang="nl-NL" sz="1600" dirty="0"/>
              <a:t> = FALSE om rijnamen niet mee te exporteren</a:t>
            </a:r>
          </a:p>
        </p:txBody>
      </p:sp>
      <p:sp>
        <p:nvSpPr>
          <p:cNvPr id="7" name="Title 1">
            <a:extLst>
              <a:ext uri="{FF2B5EF4-FFF2-40B4-BE49-F238E27FC236}">
                <a16:creationId xmlns:a16="http://schemas.microsoft.com/office/drawing/2014/main" id="{942EED9F-0409-77BC-F1D7-5C3C936DC7F8}"/>
              </a:ext>
            </a:extLst>
          </p:cNvPr>
          <p:cNvSpPr>
            <a:spLocks noGrp="1"/>
          </p:cNvSpPr>
          <p:nvPr>
            <p:ph type="title"/>
          </p:nvPr>
        </p:nvSpPr>
        <p:spPr>
          <a:xfrm>
            <a:off x="359229" y="328971"/>
            <a:ext cx="9384846" cy="1088118"/>
          </a:xfrm>
        </p:spPr>
        <p:txBody>
          <a:bodyPr/>
          <a:lstStyle/>
          <a:p>
            <a:r>
              <a:rPr lang="en-US" sz="7200" dirty="0" err="1"/>
              <a:t>Werken</a:t>
            </a:r>
            <a:r>
              <a:rPr lang="en-US" sz="7200" dirty="0"/>
              <a:t> met data in r</a:t>
            </a:r>
          </a:p>
        </p:txBody>
      </p:sp>
    </p:spTree>
    <p:extLst>
      <p:ext uri="{BB962C8B-B14F-4D97-AF65-F5344CB8AC3E}">
        <p14:creationId xmlns:p14="http://schemas.microsoft.com/office/powerpoint/2010/main" val="26316031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0B935-EAA6-1AD7-2B4C-67A0447CDD0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577CAD7-3893-04D0-4D3E-91B0D864B24A}"/>
              </a:ext>
            </a:extLst>
          </p:cNvPr>
          <p:cNvSpPr>
            <a:spLocks noGrp="1"/>
          </p:cNvSpPr>
          <p:nvPr>
            <p:ph type="ctrTitle"/>
          </p:nvPr>
        </p:nvSpPr>
        <p:spPr>
          <a:xfrm>
            <a:off x="359229" y="830262"/>
            <a:ext cx="9144000" cy="2170545"/>
          </a:xfrm>
        </p:spPr>
        <p:txBody>
          <a:bodyPr/>
          <a:lstStyle/>
          <a:p>
            <a:r>
              <a:rPr lang="nl-BE" dirty="0"/>
              <a:t>Graphics en visualisaties in r</a:t>
            </a:r>
          </a:p>
        </p:txBody>
      </p:sp>
      <p:sp>
        <p:nvSpPr>
          <p:cNvPr id="3" name="Ondertitel 2">
            <a:extLst>
              <a:ext uri="{FF2B5EF4-FFF2-40B4-BE49-F238E27FC236}">
                <a16:creationId xmlns:a16="http://schemas.microsoft.com/office/drawing/2014/main" id="{4EFBF816-E961-CB3F-8526-0E5AB4F3113E}"/>
              </a:ext>
            </a:extLst>
          </p:cNvPr>
          <p:cNvSpPr>
            <a:spLocks noGrp="1"/>
          </p:cNvSpPr>
          <p:nvPr>
            <p:ph type="subTitle" idx="1"/>
          </p:nvPr>
        </p:nvSpPr>
        <p:spPr>
          <a:xfrm>
            <a:off x="359229" y="4873625"/>
            <a:ext cx="9144000" cy="1655762"/>
          </a:xfrm>
        </p:spPr>
        <p:txBody>
          <a:bodyPr>
            <a:normAutofit fontScale="32500" lnSpcReduction="20000"/>
          </a:bodyPr>
          <a:lstStyle/>
          <a:p>
            <a:r>
              <a:rPr lang="nl-BE" dirty="0"/>
              <a:t>4</a:t>
            </a:r>
          </a:p>
        </p:txBody>
      </p:sp>
    </p:spTree>
    <p:extLst>
      <p:ext uri="{BB962C8B-B14F-4D97-AF65-F5344CB8AC3E}">
        <p14:creationId xmlns:p14="http://schemas.microsoft.com/office/powerpoint/2010/main" val="4819916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98AF2-620A-FD73-3AED-9816F9E8A703}"/>
              </a:ext>
            </a:extLst>
          </p:cNvPr>
          <p:cNvSpPr>
            <a:spLocks noGrp="1"/>
          </p:cNvSpPr>
          <p:nvPr>
            <p:ph type="title"/>
          </p:nvPr>
        </p:nvSpPr>
        <p:spPr/>
        <p:txBody>
          <a:bodyPr/>
          <a:lstStyle/>
          <a:p>
            <a:r>
              <a:rPr lang="en-US" sz="6000" dirty="0"/>
              <a:t>Graphics </a:t>
            </a:r>
            <a:r>
              <a:rPr lang="en-US" sz="6000" dirty="0" err="1"/>
              <a:t>en</a:t>
            </a:r>
            <a:r>
              <a:rPr lang="en-US" sz="6000" dirty="0"/>
              <a:t> </a:t>
            </a:r>
            <a:r>
              <a:rPr lang="en-US" sz="6000" dirty="0" err="1"/>
              <a:t>visualisaties</a:t>
            </a:r>
            <a:r>
              <a:rPr lang="en-US" sz="6000" dirty="0"/>
              <a:t> in R</a:t>
            </a:r>
          </a:p>
        </p:txBody>
      </p:sp>
      <p:sp>
        <p:nvSpPr>
          <p:cNvPr id="3" name="Text Placeholder 2">
            <a:extLst>
              <a:ext uri="{FF2B5EF4-FFF2-40B4-BE49-F238E27FC236}">
                <a16:creationId xmlns:a16="http://schemas.microsoft.com/office/drawing/2014/main" id="{FE103F9B-8D13-7488-426D-B625845D89F4}"/>
              </a:ext>
            </a:extLst>
          </p:cNvPr>
          <p:cNvSpPr>
            <a:spLocks noGrp="1"/>
          </p:cNvSpPr>
          <p:nvPr>
            <p:ph type="body" sz="quarter" idx="10"/>
          </p:nvPr>
        </p:nvSpPr>
        <p:spPr/>
        <p:txBody>
          <a:bodyPr/>
          <a:lstStyle/>
          <a:p>
            <a:r>
              <a:rPr lang="en-US" dirty="0" err="1"/>
              <a:t>Grafische</a:t>
            </a:r>
            <a:r>
              <a:rPr lang="en-US" dirty="0"/>
              <a:t> </a:t>
            </a:r>
            <a:r>
              <a:rPr lang="en-US" dirty="0" err="1"/>
              <a:t>mogelijkheden</a:t>
            </a:r>
            <a:r>
              <a:rPr lang="en-US" dirty="0"/>
              <a:t> </a:t>
            </a:r>
          </a:p>
        </p:txBody>
      </p:sp>
      <p:sp>
        <p:nvSpPr>
          <p:cNvPr id="4" name="Text Placeholder 3">
            <a:extLst>
              <a:ext uri="{FF2B5EF4-FFF2-40B4-BE49-F238E27FC236}">
                <a16:creationId xmlns:a16="http://schemas.microsoft.com/office/drawing/2014/main" id="{8C886BCF-29AD-C589-F3E4-5B308A214CB9}"/>
              </a:ext>
            </a:extLst>
          </p:cNvPr>
          <p:cNvSpPr>
            <a:spLocks noGrp="1"/>
          </p:cNvSpPr>
          <p:nvPr>
            <p:ph type="body" sz="quarter" idx="11"/>
          </p:nvPr>
        </p:nvSpPr>
        <p:spPr/>
        <p:txBody>
          <a:bodyPr>
            <a:normAutofit fontScale="92500" lnSpcReduction="20000"/>
          </a:bodyPr>
          <a:lstStyle/>
          <a:p>
            <a:r>
              <a:rPr lang="nl-NL" dirty="0"/>
              <a:t>R biedt drie hoofdbenaderingen: </a:t>
            </a:r>
          </a:p>
          <a:p>
            <a:pPr lvl="1"/>
            <a:r>
              <a:rPr lang="nl-NL" dirty="0"/>
              <a:t>Base R </a:t>
            </a:r>
            <a:r>
              <a:rPr lang="nl-NL" dirty="0" err="1"/>
              <a:t>graphics</a:t>
            </a:r>
            <a:r>
              <a:rPr lang="nl-NL" dirty="0"/>
              <a:t> </a:t>
            </a:r>
          </a:p>
          <a:p>
            <a:pPr lvl="2"/>
            <a:r>
              <a:rPr lang="nl-NL" sz="1600" dirty="0"/>
              <a:t>Oorspronkelijk systeem </a:t>
            </a:r>
          </a:p>
          <a:p>
            <a:pPr lvl="2"/>
            <a:r>
              <a:rPr lang="nl-NL" sz="1600" dirty="0"/>
              <a:t>Gebruikt high-level (</a:t>
            </a:r>
            <a:r>
              <a:rPr lang="nl-NL" sz="1600" dirty="0">
                <a:solidFill>
                  <a:srgbClr val="1D54B0"/>
                </a:solidFill>
              </a:rPr>
              <a:t>plot()</a:t>
            </a:r>
            <a:r>
              <a:rPr lang="nl-NL" sz="1600" dirty="0"/>
              <a:t>)</a:t>
            </a:r>
            <a:r>
              <a:rPr lang="nl-NL" sz="1600" dirty="0">
                <a:solidFill>
                  <a:srgbClr val="1D54B0"/>
                </a:solidFill>
              </a:rPr>
              <a:t> </a:t>
            </a:r>
            <a:r>
              <a:rPr lang="nl-NL" sz="1600" dirty="0"/>
              <a:t>+ low-level functies (</a:t>
            </a:r>
            <a:r>
              <a:rPr lang="nl-NL" sz="1600" dirty="0" err="1">
                <a:solidFill>
                  <a:srgbClr val="1D54B0"/>
                </a:solidFill>
              </a:rPr>
              <a:t>lines</a:t>
            </a:r>
            <a:r>
              <a:rPr lang="nl-NL" sz="1600" dirty="0">
                <a:solidFill>
                  <a:srgbClr val="1D54B0"/>
                </a:solidFill>
              </a:rPr>
              <a:t>(), </a:t>
            </a:r>
            <a:r>
              <a:rPr lang="nl-NL" sz="1600" dirty="0" err="1">
                <a:solidFill>
                  <a:srgbClr val="1D54B0"/>
                </a:solidFill>
              </a:rPr>
              <a:t>text</a:t>
            </a:r>
            <a:r>
              <a:rPr lang="nl-NL" sz="1600" dirty="0">
                <a:solidFill>
                  <a:srgbClr val="1D54B0"/>
                </a:solidFill>
              </a:rPr>
              <a:t>()</a:t>
            </a:r>
            <a:r>
              <a:rPr lang="nl-NL" sz="1600" dirty="0"/>
              <a:t>) </a:t>
            </a:r>
          </a:p>
          <a:p>
            <a:pPr lvl="2"/>
            <a:r>
              <a:rPr lang="nl-NL" sz="1600" dirty="0"/>
              <a:t>Zeer flexibel, maar meer manuele keuzes vereist </a:t>
            </a:r>
          </a:p>
          <a:p>
            <a:pPr lvl="1"/>
            <a:r>
              <a:rPr lang="nl-NL" dirty="0" err="1"/>
              <a:t>Lattice</a:t>
            </a:r>
            <a:r>
              <a:rPr lang="nl-NL" dirty="0"/>
              <a:t> </a:t>
            </a:r>
            <a:r>
              <a:rPr lang="nl-NL" dirty="0" err="1"/>
              <a:t>graphics</a:t>
            </a:r>
            <a:r>
              <a:rPr lang="nl-NL" dirty="0"/>
              <a:t> </a:t>
            </a:r>
          </a:p>
          <a:p>
            <a:pPr lvl="2"/>
            <a:r>
              <a:rPr lang="nl-NL" sz="1500" dirty="0" err="1"/>
              <a:t>lattice</a:t>
            </a:r>
            <a:r>
              <a:rPr lang="nl-NL" sz="1500" dirty="0"/>
              <a:t> package (vereist </a:t>
            </a:r>
            <a:r>
              <a:rPr lang="nl-NL" sz="1500" dirty="0" err="1">
                <a:solidFill>
                  <a:srgbClr val="1D54B0"/>
                </a:solidFill>
              </a:rPr>
              <a:t>library</a:t>
            </a:r>
            <a:r>
              <a:rPr lang="nl-NL" sz="1500" dirty="0">
                <a:solidFill>
                  <a:srgbClr val="1D54B0"/>
                </a:solidFill>
              </a:rPr>
              <a:t>(</a:t>
            </a:r>
            <a:r>
              <a:rPr lang="nl-NL" sz="1500" dirty="0" err="1">
                <a:solidFill>
                  <a:srgbClr val="1D54B0"/>
                </a:solidFill>
              </a:rPr>
              <a:t>lattice</a:t>
            </a:r>
            <a:r>
              <a:rPr lang="nl-NL" sz="1500" dirty="0">
                <a:solidFill>
                  <a:srgbClr val="1D54B0"/>
                </a:solidFill>
              </a:rPr>
              <a:t>)</a:t>
            </a:r>
            <a:r>
              <a:rPr lang="nl-NL" sz="1500" dirty="0"/>
              <a:t>) </a:t>
            </a:r>
          </a:p>
          <a:p>
            <a:pPr lvl="2"/>
            <a:r>
              <a:rPr lang="nl-NL" sz="1500" dirty="0"/>
              <a:t>Alles-in-één-functiebenadering </a:t>
            </a:r>
          </a:p>
          <a:p>
            <a:pPr lvl="2"/>
            <a:r>
              <a:rPr lang="nl-NL" sz="1500" dirty="0"/>
              <a:t>Sterk in </a:t>
            </a:r>
            <a:r>
              <a:rPr lang="nl-NL" sz="1500" dirty="0" err="1"/>
              <a:t>multi-dimensionale</a:t>
            </a:r>
            <a:r>
              <a:rPr lang="nl-NL" sz="1500" dirty="0"/>
              <a:t> data &amp; panelplots </a:t>
            </a:r>
          </a:p>
          <a:p>
            <a:pPr lvl="2"/>
            <a:r>
              <a:rPr lang="nl-NL" sz="1500" dirty="0"/>
              <a:t>Minder flexibel voor gedetailleerde aanpassing </a:t>
            </a:r>
          </a:p>
          <a:p>
            <a:pPr lvl="1"/>
            <a:r>
              <a:rPr lang="nl-NL" dirty="0"/>
              <a:t>ggplot2 </a:t>
            </a:r>
          </a:p>
          <a:p>
            <a:pPr lvl="2"/>
            <a:r>
              <a:rPr lang="nl-NL" sz="1500" dirty="0"/>
              <a:t>Gebaseerd op de ‘</a:t>
            </a:r>
            <a:r>
              <a:rPr lang="nl-NL" sz="1500" dirty="0" err="1"/>
              <a:t>Grammar</a:t>
            </a:r>
            <a:r>
              <a:rPr lang="nl-NL" sz="1500" dirty="0"/>
              <a:t> of Graphics’</a:t>
            </a:r>
          </a:p>
          <a:p>
            <a:pPr lvl="2"/>
            <a:r>
              <a:rPr lang="nl-NL" sz="1500" dirty="0"/>
              <a:t>Consistent, modulair en uitbreidbaarheid</a:t>
            </a:r>
            <a:endParaRPr lang="en-US" sz="1500" dirty="0"/>
          </a:p>
        </p:txBody>
      </p:sp>
    </p:spTree>
    <p:extLst>
      <p:ext uri="{BB962C8B-B14F-4D97-AF65-F5344CB8AC3E}">
        <p14:creationId xmlns:p14="http://schemas.microsoft.com/office/powerpoint/2010/main" val="1421632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A9DDC-23AB-1C4D-4E7B-CA6C6266B0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C2592-3441-3715-1453-2FE4A66F19A6}"/>
              </a:ext>
            </a:extLst>
          </p:cNvPr>
          <p:cNvSpPr>
            <a:spLocks noGrp="1"/>
          </p:cNvSpPr>
          <p:nvPr>
            <p:ph type="title"/>
          </p:nvPr>
        </p:nvSpPr>
        <p:spPr/>
        <p:txBody>
          <a:bodyPr/>
          <a:lstStyle/>
          <a:p>
            <a:r>
              <a:rPr lang="en-US" sz="6000" dirty="0"/>
              <a:t>Graphics </a:t>
            </a:r>
            <a:r>
              <a:rPr lang="en-US" sz="6000" dirty="0" err="1"/>
              <a:t>en</a:t>
            </a:r>
            <a:r>
              <a:rPr lang="en-US" sz="6000" dirty="0"/>
              <a:t> </a:t>
            </a:r>
            <a:r>
              <a:rPr lang="en-US" sz="6000" dirty="0" err="1"/>
              <a:t>visualisaties</a:t>
            </a:r>
            <a:r>
              <a:rPr lang="en-US" sz="6000" dirty="0"/>
              <a:t> in R</a:t>
            </a:r>
          </a:p>
        </p:txBody>
      </p:sp>
      <p:sp>
        <p:nvSpPr>
          <p:cNvPr id="3" name="Text Placeholder 2">
            <a:extLst>
              <a:ext uri="{FF2B5EF4-FFF2-40B4-BE49-F238E27FC236}">
                <a16:creationId xmlns:a16="http://schemas.microsoft.com/office/drawing/2014/main" id="{3255F6FC-797B-17A0-6B24-C96A7D02C4DB}"/>
              </a:ext>
            </a:extLst>
          </p:cNvPr>
          <p:cNvSpPr>
            <a:spLocks noGrp="1"/>
          </p:cNvSpPr>
          <p:nvPr>
            <p:ph type="body" sz="quarter" idx="10"/>
          </p:nvPr>
        </p:nvSpPr>
        <p:spPr/>
        <p:txBody>
          <a:bodyPr/>
          <a:lstStyle/>
          <a:p>
            <a:r>
              <a:rPr lang="en-US" dirty="0"/>
              <a:t>Base R graphics</a:t>
            </a:r>
          </a:p>
        </p:txBody>
      </p:sp>
      <p:pic>
        <p:nvPicPr>
          <p:cNvPr id="7" name="Afbeelding 6">
            <a:extLst>
              <a:ext uri="{FF2B5EF4-FFF2-40B4-BE49-F238E27FC236}">
                <a16:creationId xmlns:a16="http://schemas.microsoft.com/office/drawing/2014/main" id="{A428AD8A-557F-F0E6-FCE9-8F47E7BCBCD2}"/>
              </a:ext>
            </a:extLst>
          </p:cNvPr>
          <p:cNvPicPr>
            <a:picLocks noChangeAspect="1"/>
          </p:cNvPicPr>
          <p:nvPr/>
        </p:nvPicPr>
        <p:blipFill>
          <a:blip r:embed="rId3"/>
          <a:stretch>
            <a:fillRect/>
          </a:stretch>
        </p:blipFill>
        <p:spPr>
          <a:xfrm>
            <a:off x="1516714" y="2483070"/>
            <a:ext cx="7076679" cy="3994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3986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C1553-2678-A791-EBDE-E94918A256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A16FF0-8B33-F113-19F4-208917088EC8}"/>
              </a:ext>
            </a:extLst>
          </p:cNvPr>
          <p:cNvSpPr>
            <a:spLocks noGrp="1"/>
          </p:cNvSpPr>
          <p:nvPr>
            <p:ph type="title"/>
          </p:nvPr>
        </p:nvSpPr>
        <p:spPr/>
        <p:txBody>
          <a:bodyPr/>
          <a:lstStyle/>
          <a:p>
            <a:r>
              <a:rPr lang="en-US" sz="6000" dirty="0"/>
              <a:t>Graphics </a:t>
            </a:r>
            <a:r>
              <a:rPr lang="en-US" sz="6000" dirty="0" err="1"/>
              <a:t>en</a:t>
            </a:r>
            <a:r>
              <a:rPr lang="en-US" sz="6000" dirty="0"/>
              <a:t> </a:t>
            </a:r>
            <a:r>
              <a:rPr lang="en-US" sz="6000" dirty="0" err="1"/>
              <a:t>visualisaties</a:t>
            </a:r>
            <a:r>
              <a:rPr lang="en-US" sz="6000" dirty="0"/>
              <a:t> in R</a:t>
            </a:r>
          </a:p>
        </p:txBody>
      </p:sp>
      <p:sp>
        <p:nvSpPr>
          <p:cNvPr id="3" name="Text Placeholder 2">
            <a:extLst>
              <a:ext uri="{FF2B5EF4-FFF2-40B4-BE49-F238E27FC236}">
                <a16:creationId xmlns:a16="http://schemas.microsoft.com/office/drawing/2014/main" id="{ACB6CB10-E7BB-88AE-946E-F72A4EE77601}"/>
              </a:ext>
            </a:extLst>
          </p:cNvPr>
          <p:cNvSpPr>
            <a:spLocks noGrp="1"/>
          </p:cNvSpPr>
          <p:nvPr>
            <p:ph type="body" sz="quarter" idx="10"/>
          </p:nvPr>
        </p:nvSpPr>
        <p:spPr/>
        <p:txBody>
          <a:bodyPr/>
          <a:lstStyle/>
          <a:p>
            <a:r>
              <a:rPr lang="en-US" dirty="0"/>
              <a:t>Base R graphics </a:t>
            </a:r>
          </a:p>
        </p:txBody>
      </p:sp>
      <p:sp>
        <p:nvSpPr>
          <p:cNvPr id="4" name="Text Placeholder 3">
            <a:extLst>
              <a:ext uri="{FF2B5EF4-FFF2-40B4-BE49-F238E27FC236}">
                <a16:creationId xmlns:a16="http://schemas.microsoft.com/office/drawing/2014/main" id="{C8454188-3619-3212-A9F4-40D924256C13}"/>
              </a:ext>
            </a:extLst>
          </p:cNvPr>
          <p:cNvSpPr>
            <a:spLocks noGrp="1"/>
          </p:cNvSpPr>
          <p:nvPr>
            <p:ph type="body" sz="quarter" idx="11"/>
          </p:nvPr>
        </p:nvSpPr>
        <p:spPr/>
        <p:txBody>
          <a:bodyPr>
            <a:normAutofit/>
          </a:bodyPr>
          <a:lstStyle/>
          <a:p>
            <a:r>
              <a:rPr lang="nl-NL" sz="2000" dirty="0"/>
              <a:t>R biedt een breed scala aan plotfuncties, van eenvoudig tot complex</a:t>
            </a:r>
          </a:p>
          <a:p>
            <a:r>
              <a:rPr lang="nl-NL" sz="2000" dirty="0"/>
              <a:t>Verschillende benaderingen voor het grafisch weergeven van gegevens, elk geschikt voor specifieke taken: </a:t>
            </a:r>
          </a:p>
          <a:p>
            <a:pPr lvl="1"/>
            <a:r>
              <a:rPr lang="nl-NL" sz="1600" dirty="0" err="1"/>
              <a:t>Scatterplots</a:t>
            </a:r>
            <a:endParaRPr lang="nl-NL" sz="1600" dirty="0"/>
          </a:p>
          <a:p>
            <a:pPr lvl="1"/>
            <a:r>
              <a:rPr lang="nl-NL" sz="1600" dirty="0"/>
              <a:t>Histogram</a:t>
            </a:r>
          </a:p>
          <a:p>
            <a:pPr lvl="1"/>
            <a:r>
              <a:rPr lang="nl-NL" sz="1600" dirty="0"/>
              <a:t>Box &amp; </a:t>
            </a:r>
            <a:r>
              <a:rPr lang="nl-NL" sz="1600" dirty="0" err="1"/>
              <a:t>violin</a:t>
            </a:r>
            <a:r>
              <a:rPr lang="nl-NL" sz="1600" dirty="0"/>
              <a:t> plots</a:t>
            </a:r>
          </a:p>
          <a:p>
            <a:pPr lvl="1"/>
            <a:r>
              <a:rPr lang="nl-NL" sz="1600" dirty="0"/>
              <a:t>Dot </a:t>
            </a:r>
            <a:r>
              <a:rPr lang="nl-NL" sz="1600" dirty="0" err="1"/>
              <a:t>charts</a:t>
            </a:r>
            <a:endParaRPr lang="nl-NL" sz="1600" dirty="0"/>
          </a:p>
          <a:p>
            <a:pPr lvl="1"/>
            <a:r>
              <a:rPr lang="nl-NL" sz="1600" dirty="0"/>
              <a:t>Pairs plots</a:t>
            </a:r>
          </a:p>
          <a:p>
            <a:pPr lvl="1"/>
            <a:r>
              <a:rPr lang="nl-NL" sz="1600" dirty="0" err="1"/>
              <a:t>Coplots</a:t>
            </a:r>
            <a:endParaRPr lang="nl-NL" sz="1600" dirty="0"/>
          </a:p>
          <a:p>
            <a:pPr lvl="1"/>
            <a:r>
              <a:rPr lang="nl-NL" sz="1600" dirty="0" err="1"/>
              <a:t>Lattice</a:t>
            </a:r>
            <a:r>
              <a:rPr lang="nl-NL" sz="1600" dirty="0"/>
              <a:t> plots </a:t>
            </a:r>
            <a:endParaRPr lang="en-US" sz="1600" dirty="0"/>
          </a:p>
        </p:txBody>
      </p:sp>
    </p:spTree>
    <p:extLst>
      <p:ext uri="{BB962C8B-B14F-4D97-AF65-F5344CB8AC3E}">
        <p14:creationId xmlns:p14="http://schemas.microsoft.com/office/powerpoint/2010/main" val="10590062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F1409-D01B-9257-42F0-2AA18960D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01E00E-8171-A1A5-DBA8-5CF1813EAC79}"/>
              </a:ext>
            </a:extLst>
          </p:cNvPr>
          <p:cNvSpPr>
            <a:spLocks noGrp="1"/>
          </p:cNvSpPr>
          <p:nvPr>
            <p:ph type="title"/>
          </p:nvPr>
        </p:nvSpPr>
        <p:spPr/>
        <p:txBody>
          <a:bodyPr/>
          <a:lstStyle/>
          <a:p>
            <a:r>
              <a:rPr lang="en-US" sz="6000" dirty="0"/>
              <a:t>Graphics </a:t>
            </a:r>
            <a:r>
              <a:rPr lang="en-US" sz="6000" dirty="0" err="1"/>
              <a:t>en</a:t>
            </a:r>
            <a:r>
              <a:rPr lang="en-US" sz="6000" dirty="0"/>
              <a:t> </a:t>
            </a:r>
            <a:r>
              <a:rPr lang="en-US" sz="6000" dirty="0" err="1"/>
              <a:t>visualisaties</a:t>
            </a:r>
            <a:r>
              <a:rPr lang="en-US" sz="6000" dirty="0"/>
              <a:t> in R</a:t>
            </a:r>
          </a:p>
        </p:txBody>
      </p:sp>
      <p:sp>
        <p:nvSpPr>
          <p:cNvPr id="3" name="Text Placeholder 2">
            <a:extLst>
              <a:ext uri="{FF2B5EF4-FFF2-40B4-BE49-F238E27FC236}">
                <a16:creationId xmlns:a16="http://schemas.microsoft.com/office/drawing/2014/main" id="{0C95E418-ED0B-4767-A078-CB5B0D041D9D}"/>
              </a:ext>
            </a:extLst>
          </p:cNvPr>
          <p:cNvSpPr>
            <a:spLocks noGrp="1"/>
          </p:cNvSpPr>
          <p:nvPr>
            <p:ph type="body" sz="quarter" idx="10"/>
          </p:nvPr>
        </p:nvSpPr>
        <p:spPr/>
        <p:txBody>
          <a:bodyPr/>
          <a:lstStyle/>
          <a:p>
            <a:r>
              <a:rPr lang="en-US" dirty="0"/>
              <a:t>Base R graphics </a:t>
            </a:r>
          </a:p>
        </p:txBody>
      </p:sp>
      <p:sp>
        <p:nvSpPr>
          <p:cNvPr id="4" name="Text Placeholder 3">
            <a:extLst>
              <a:ext uri="{FF2B5EF4-FFF2-40B4-BE49-F238E27FC236}">
                <a16:creationId xmlns:a16="http://schemas.microsoft.com/office/drawing/2014/main" id="{64E00789-B8F3-8D1D-B2BD-D6FDF93B9685}"/>
              </a:ext>
            </a:extLst>
          </p:cNvPr>
          <p:cNvSpPr>
            <a:spLocks noGrp="1"/>
          </p:cNvSpPr>
          <p:nvPr>
            <p:ph type="body" sz="quarter" idx="11"/>
          </p:nvPr>
        </p:nvSpPr>
        <p:spPr/>
        <p:txBody>
          <a:bodyPr>
            <a:normAutofit/>
          </a:bodyPr>
          <a:lstStyle/>
          <a:p>
            <a:r>
              <a:rPr lang="nl-NL" sz="2000" dirty="0"/>
              <a:t>Basis R grafieken kunnen verder worden aangepast </a:t>
            </a:r>
          </a:p>
          <a:p>
            <a:r>
              <a:rPr lang="nl-NL" sz="2000" dirty="0"/>
              <a:t>Elke grafiek kan op verschillende manieren worden gepersonaliseerd, bijvoorbeeld door labels, symbolen, en marges aan te passen</a:t>
            </a:r>
          </a:p>
          <a:p>
            <a:r>
              <a:rPr lang="nl-NL" sz="2000" dirty="0"/>
              <a:t>Gebruik van de </a:t>
            </a:r>
            <a:r>
              <a:rPr lang="nl-NL" sz="2000" dirty="0">
                <a:solidFill>
                  <a:srgbClr val="1D54B0"/>
                </a:solidFill>
              </a:rPr>
              <a:t>par() </a:t>
            </a:r>
            <a:r>
              <a:rPr lang="nl-NL" sz="2000" dirty="0"/>
              <a:t>functie: marges en grafische parameters instellen</a:t>
            </a:r>
          </a:p>
          <a:p>
            <a:r>
              <a:rPr lang="nl-NL" sz="2000" dirty="0"/>
              <a:t>Begin met een basisplot en voeg stap voor stap complexiteit toe (bijv. kleurgroepen)</a:t>
            </a:r>
          </a:p>
          <a:p>
            <a:r>
              <a:rPr lang="nl-NL" sz="2000" dirty="0" err="1"/>
              <a:t>Textlabels</a:t>
            </a:r>
            <a:r>
              <a:rPr lang="nl-NL" sz="2000" dirty="0"/>
              <a:t> en legendes kunnen eenvoudig worden toegevoegd</a:t>
            </a:r>
            <a:endParaRPr lang="en-US" sz="1600" dirty="0"/>
          </a:p>
        </p:txBody>
      </p:sp>
    </p:spTree>
    <p:extLst>
      <p:ext uri="{BB962C8B-B14F-4D97-AF65-F5344CB8AC3E}">
        <p14:creationId xmlns:p14="http://schemas.microsoft.com/office/powerpoint/2010/main" val="1205154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D44E6-79CC-997D-F2EA-8E582CE08BA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213EC51-D9D5-A140-4BDF-36B6461F5849}"/>
              </a:ext>
            </a:extLst>
          </p:cNvPr>
          <p:cNvSpPr>
            <a:spLocks noGrp="1"/>
          </p:cNvSpPr>
          <p:nvPr>
            <p:ph type="body" sz="quarter" idx="10"/>
          </p:nvPr>
        </p:nvSpPr>
        <p:spPr/>
        <p:txBody>
          <a:bodyPr/>
          <a:lstStyle/>
          <a:p>
            <a:r>
              <a:rPr lang="en-US" dirty="0" err="1"/>
              <a:t>Installatie</a:t>
            </a:r>
            <a:r>
              <a:rPr lang="en-US" dirty="0"/>
              <a:t> van R (</a:t>
            </a:r>
            <a:r>
              <a:rPr lang="en-US" dirty="0" err="1"/>
              <a:t>optioneel</a:t>
            </a:r>
            <a:r>
              <a:rPr lang="en-US" dirty="0"/>
              <a:t>)</a:t>
            </a:r>
          </a:p>
        </p:txBody>
      </p:sp>
      <p:sp>
        <p:nvSpPr>
          <p:cNvPr id="4" name="Text Placeholder 3">
            <a:extLst>
              <a:ext uri="{FF2B5EF4-FFF2-40B4-BE49-F238E27FC236}">
                <a16:creationId xmlns:a16="http://schemas.microsoft.com/office/drawing/2014/main" id="{2311997C-9E6B-178A-2A13-C9E9E20FBDAC}"/>
              </a:ext>
            </a:extLst>
          </p:cNvPr>
          <p:cNvSpPr>
            <a:spLocks noGrp="1"/>
          </p:cNvSpPr>
          <p:nvPr>
            <p:ph type="body" sz="quarter" idx="11"/>
          </p:nvPr>
        </p:nvSpPr>
        <p:spPr>
          <a:xfrm>
            <a:off x="415925" y="2126255"/>
            <a:ext cx="9328150" cy="4731745"/>
          </a:xfrm>
        </p:spPr>
        <p:txBody>
          <a:bodyPr>
            <a:noAutofit/>
          </a:bodyPr>
          <a:lstStyle/>
          <a:p>
            <a:pPr marL="457200" indent="-457200">
              <a:buFont typeface="+mj-lt"/>
              <a:buAutoNum type="arabicPeriod"/>
            </a:pPr>
            <a:r>
              <a:rPr lang="nl-NL" sz="2000" dirty="0"/>
              <a:t>Ga naar </a:t>
            </a:r>
            <a:r>
              <a:rPr lang="nl-NL" sz="2000" dirty="0">
                <a:hlinkClick r:id="rId3"/>
              </a:rPr>
              <a:t>https://www.r-project.org/</a:t>
            </a:r>
            <a:r>
              <a:rPr lang="nl-NL" sz="2000" dirty="0"/>
              <a:t> en klik op Download R</a:t>
            </a:r>
          </a:p>
          <a:p>
            <a:pPr marL="457200" indent="-457200">
              <a:buFont typeface="+mj-lt"/>
              <a:buAutoNum type="arabicPeriod"/>
            </a:pPr>
            <a:r>
              <a:rPr lang="nl-NL" sz="2000" dirty="0"/>
              <a:t>Selecteer onder een ander land naar keuze — dit is een lokale server die het installatiebestand aanbiedt</a:t>
            </a:r>
          </a:p>
          <a:p>
            <a:pPr marL="457200" indent="-457200">
              <a:buFont typeface="+mj-lt"/>
              <a:buAutoNum type="arabicPeriod"/>
            </a:pPr>
            <a:r>
              <a:rPr lang="nl-NL" sz="2000" dirty="0"/>
              <a:t>Kies je besturingssysteem - Download R </a:t>
            </a:r>
            <a:r>
              <a:rPr lang="nl-NL" sz="2000" dirty="0" err="1"/>
              <a:t>for</a:t>
            </a:r>
            <a:r>
              <a:rPr lang="nl-NL" sz="2000" dirty="0"/>
              <a:t> Windows, </a:t>
            </a:r>
            <a:r>
              <a:rPr lang="nl-NL" sz="2000" dirty="0" err="1"/>
              <a:t>macOS</a:t>
            </a:r>
            <a:r>
              <a:rPr lang="nl-NL" sz="2000" dirty="0"/>
              <a:t> of Linux, afhankelijk van je systeem</a:t>
            </a:r>
          </a:p>
          <a:p>
            <a:pPr marL="457200" indent="-457200">
              <a:buFont typeface="+mj-lt"/>
              <a:buAutoNum type="arabicPeriod"/>
            </a:pPr>
            <a:r>
              <a:rPr lang="nl-NL" sz="2000" dirty="0"/>
              <a:t>Volg de installatie-instructies </a:t>
            </a:r>
          </a:p>
          <a:p>
            <a:pPr marL="457200" indent="-457200">
              <a:buFont typeface="+mj-lt"/>
              <a:buAutoNum type="arabicPeriod"/>
            </a:pPr>
            <a:r>
              <a:rPr lang="nl-NL" sz="2000" dirty="0"/>
              <a:t>Open R Start R om de standaardomgeving te verkennen</a:t>
            </a:r>
          </a:p>
          <a:p>
            <a:pPr marL="457200" indent="-457200">
              <a:buFont typeface="+mj-lt"/>
              <a:buAutoNum type="arabicPeriod"/>
            </a:pPr>
            <a:r>
              <a:rPr lang="nl-NL" sz="2000" dirty="0"/>
              <a:t>Na installatie hoef je R niet meer apart te openen; </a:t>
            </a:r>
            <a:r>
              <a:rPr lang="nl-NL" sz="2000" dirty="0" err="1"/>
              <a:t>RStudio</a:t>
            </a:r>
            <a:r>
              <a:rPr lang="nl-NL" sz="2000" dirty="0"/>
              <a:t> fungeert als een gebruikersvriendelijke interface die automatisch met R communiceert </a:t>
            </a:r>
          </a:p>
        </p:txBody>
      </p:sp>
      <p:sp>
        <p:nvSpPr>
          <p:cNvPr id="7" name="Title 1">
            <a:extLst>
              <a:ext uri="{FF2B5EF4-FFF2-40B4-BE49-F238E27FC236}">
                <a16:creationId xmlns:a16="http://schemas.microsoft.com/office/drawing/2014/main" id="{3CDE3306-F057-A45E-90B3-303CBB6444E2}"/>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spTree>
    <p:extLst>
      <p:ext uri="{BB962C8B-B14F-4D97-AF65-F5344CB8AC3E}">
        <p14:creationId xmlns:p14="http://schemas.microsoft.com/office/powerpoint/2010/main" val="11253057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391C8-2B6D-5C41-E339-C01F389DCC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8A82E4-16D7-1BCA-F8B3-D94EB7201F11}"/>
              </a:ext>
            </a:extLst>
          </p:cNvPr>
          <p:cNvSpPr>
            <a:spLocks noGrp="1"/>
          </p:cNvSpPr>
          <p:nvPr>
            <p:ph type="title"/>
          </p:nvPr>
        </p:nvSpPr>
        <p:spPr/>
        <p:txBody>
          <a:bodyPr/>
          <a:lstStyle/>
          <a:p>
            <a:r>
              <a:rPr lang="en-US" sz="6000" dirty="0"/>
              <a:t>Graphics </a:t>
            </a:r>
            <a:r>
              <a:rPr lang="en-US" sz="6000" dirty="0" err="1"/>
              <a:t>en</a:t>
            </a:r>
            <a:r>
              <a:rPr lang="en-US" sz="6000" dirty="0"/>
              <a:t> </a:t>
            </a:r>
            <a:r>
              <a:rPr lang="en-US" sz="6000" dirty="0" err="1"/>
              <a:t>visualisaties</a:t>
            </a:r>
            <a:r>
              <a:rPr lang="en-US" sz="6000" dirty="0"/>
              <a:t> in R</a:t>
            </a:r>
          </a:p>
        </p:txBody>
      </p:sp>
      <p:sp>
        <p:nvSpPr>
          <p:cNvPr id="3" name="Text Placeholder 2">
            <a:extLst>
              <a:ext uri="{FF2B5EF4-FFF2-40B4-BE49-F238E27FC236}">
                <a16:creationId xmlns:a16="http://schemas.microsoft.com/office/drawing/2014/main" id="{C78089DA-B8BB-0E65-49DC-E4390CB162C9}"/>
              </a:ext>
            </a:extLst>
          </p:cNvPr>
          <p:cNvSpPr>
            <a:spLocks noGrp="1"/>
          </p:cNvSpPr>
          <p:nvPr>
            <p:ph type="body" sz="quarter" idx="10"/>
          </p:nvPr>
        </p:nvSpPr>
        <p:spPr/>
        <p:txBody>
          <a:bodyPr/>
          <a:lstStyle/>
          <a:p>
            <a:r>
              <a:rPr lang="en-US" dirty="0"/>
              <a:t>Base R graphics </a:t>
            </a:r>
          </a:p>
        </p:txBody>
      </p:sp>
      <p:pic>
        <p:nvPicPr>
          <p:cNvPr id="6" name="Afbeelding 5">
            <a:extLst>
              <a:ext uri="{FF2B5EF4-FFF2-40B4-BE49-F238E27FC236}">
                <a16:creationId xmlns:a16="http://schemas.microsoft.com/office/drawing/2014/main" id="{E1F88FB0-3A8F-BE66-8F93-86A6651DBD1F}"/>
              </a:ext>
            </a:extLst>
          </p:cNvPr>
          <p:cNvPicPr>
            <a:picLocks noChangeAspect="1"/>
          </p:cNvPicPr>
          <p:nvPr/>
        </p:nvPicPr>
        <p:blipFill>
          <a:blip r:embed="rId3"/>
          <a:stretch>
            <a:fillRect/>
          </a:stretch>
        </p:blipFill>
        <p:spPr>
          <a:xfrm>
            <a:off x="2130098" y="2327073"/>
            <a:ext cx="5899806" cy="40997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609973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C28BC-DA21-B7A8-4C32-3859AC9F5A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01B8D-740C-0636-D848-65502BC41643}"/>
              </a:ext>
            </a:extLst>
          </p:cNvPr>
          <p:cNvSpPr>
            <a:spLocks noGrp="1"/>
          </p:cNvSpPr>
          <p:nvPr>
            <p:ph type="title"/>
          </p:nvPr>
        </p:nvSpPr>
        <p:spPr/>
        <p:txBody>
          <a:bodyPr/>
          <a:lstStyle/>
          <a:p>
            <a:r>
              <a:rPr lang="en-US" sz="6000" dirty="0"/>
              <a:t>Graphics </a:t>
            </a:r>
            <a:r>
              <a:rPr lang="en-US" sz="6000" dirty="0" err="1"/>
              <a:t>en</a:t>
            </a:r>
            <a:r>
              <a:rPr lang="en-US" sz="6000" dirty="0"/>
              <a:t> </a:t>
            </a:r>
            <a:r>
              <a:rPr lang="en-US" sz="6000" dirty="0" err="1"/>
              <a:t>visualisaties</a:t>
            </a:r>
            <a:r>
              <a:rPr lang="en-US" sz="6000" dirty="0"/>
              <a:t> in R</a:t>
            </a:r>
          </a:p>
        </p:txBody>
      </p:sp>
      <p:sp>
        <p:nvSpPr>
          <p:cNvPr id="3" name="Text Placeholder 2">
            <a:extLst>
              <a:ext uri="{FF2B5EF4-FFF2-40B4-BE49-F238E27FC236}">
                <a16:creationId xmlns:a16="http://schemas.microsoft.com/office/drawing/2014/main" id="{E17A17FA-7828-57DC-6DCB-8E89125E952D}"/>
              </a:ext>
            </a:extLst>
          </p:cNvPr>
          <p:cNvSpPr>
            <a:spLocks noGrp="1"/>
          </p:cNvSpPr>
          <p:nvPr>
            <p:ph type="body" sz="quarter" idx="10"/>
          </p:nvPr>
        </p:nvSpPr>
        <p:spPr/>
        <p:txBody>
          <a:bodyPr/>
          <a:lstStyle/>
          <a:p>
            <a:r>
              <a:rPr lang="en-US" dirty="0"/>
              <a:t>Base R graphics </a:t>
            </a:r>
          </a:p>
        </p:txBody>
      </p:sp>
      <p:sp>
        <p:nvSpPr>
          <p:cNvPr id="6" name="Tijdelijke aanduiding voor tekst 5">
            <a:extLst>
              <a:ext uri="{FF2B5EF4-FFF2-40B4-BE49-F238E27FC236}">
                <a16:creationId xmlns:a16="http://schemas.microsoft.com/office/drawing/2014/main" id="{7D465993-E199-A69C-1628-13B0F55BEC0E}"/>
              </a:ext>
            </a:extLst>
          </p:cNvPr>
          <p:cNvSpPr>
            <a:spLocks noGrp="1"/>
          </p:cNvSpPr>
          <p:nvPr>
            <p:ph type="body" sz="quarter" idx="11"/>
          </p:nvPr>
        </p:nvSpPr>
        <p:spPr/>
        <p:txBody>
          <a:bodyPr>
            <a:normAutofit/>
          </a:bodyPr>
          <a:lstStyle/>
          <a:p>
            <a:r>
              <a:rPr lang="nl-NL" dirty="0"/>
              <a:t>Meerdere grafieken kunnen tegelijk worden geplot</a:t>
            </a:r>
          </a:p>
          <a:p>
            <a:r>
              <a:rPr lang="nl-NL" dirty="0">
                <a:solidFill>
                  <a:srgbClr val="1D54B0"/>
                </a:solidFill>
              </a:rPr>
              <a:t>par() </a:t>
            </a:r>
            <a:r>
              <a:rPr lang="nl-NL" dirty="0"/>
              <a:t>functie: Verdeel het grafische apparaat in meerdere secties met </a:t>
            </a:r>
            <a:r>
              <a:rPr lang="nl-NL" dirty="0" err="1"/>
              <a:t>mfrow</a:t>
            </a:r>
            <a:r>
              <a:rPr lang="nl-NL" dirty="0"/>
              <a:t> = c(rijen, kolommen)</a:t>
            </a:r>
          </a:p>
          <a:p>
            <a:pPr lvl="1"/>
            <a:r>
              <a:rPr lang="nl-NL" dirty="0"/>
              <a:t>Voorbeeld: </a:t>
            </a:r>
            <a:r>
              <a:rPr lang="nl-NL" dirty="0">
                <a:solidFill>
                  <a:srgbClr val="1D54B0"/>
                </a:solidFill>
              </a:rPr>
              <a:t>par(</a:t>
            </a:r>
            <a:r>
              <a:rPr lang="nl-NL" dirty="0" err="1">
                <a:solidFill>
                  <a:srgbClr val="1D54B0"/>
                </a:solidFill>
              </a:rPr>
              <a:t>mfrow</a:t>
            </a:r>
            <a:r>
              <a:rPr lang="nl-NL" dirty="0">
                <a:solidFill>
                  <a:srgbClr val="1D54B0"/>
                </a:solidFill>
              </a:rPr>
              <a:t> = c(1, 2)) (1 rij, 2 kolommen)</a:t>
            </a:r>
          </a:p>
          <a:p>
            <a:pPr lvl="1"/>
            <a:r>
              <a:rPr lang="nl-NL" dirty="0"/>
              <a:t>Grafieken kunnen worden weergegeven naast elkaar of in een raster</a:t>
            </a:r>
          </a:p>
          <a:p>
            <a:r>
              <a:rPr lang="nl-NL" dirty="0"/>
              <a:t>Na het plotten reset je de instellingen met </a:t>
            </a:r>
            <a:r>
              <a:rPr lang="nl-NL" dirty="0">
                <a:solidFill>
                  <a:srgbClr val="1D54B0"/>
                </a:solidFill>
              </a:rPr>
              <a:t>par(</a:t>
            </a:r>
            <a:r>
              <a:rPr lang="nl-NL" dirty="0" err="1">
                <a:solidFill>
                  <a:srgbClr val="1D54B0"/>
                </a:solidFill>
              </a:rPr>
              <a:t>mfrow</a:t>
            </a:r>
            <a:r>
              <a:rPr lang="nl-NL" dirty="0">
                <a:solidFill>
                  <a:srgbClr val="1D54B0"/>
                </a:solidFill>
              </a:rPr>
              <a:t> = c(1, 1))</a:t>
            </a:r>
          </a:p>
          <a:p>
            <a:r>
              <a:rPr lang="nl-NL" dirty="0" err="1">
                <a:solidFill>
                  <a:srgbClr val="1D54B0"/>
                </a:solidFill>
              </a:rPr>
              <a:t>layout</a:t>
            </a:r>
            <a:r>
              <a:rPr lang="nl-NL" dirty="0">
                <a:solidFill>
                  <a:srgbClr val="1D54B0"/>
                </a:solidFill>
              </a:rPr>
              <a:t>() </a:t>
            </a:r>
            <a:r>
              <a:rPr lang="nl-NL" dirty="0"/>
              <a:t>functie: Flexibele manier om grafische lay-outs te creëren met aangepaste groottes en posities van grafieken</a:t>
            </a:r>
          </a:p>
        </p:txBody>
      </p:sp>
    </p:spTree>
    <p:extLst>
      <p:ext uri="{BB962C8B-B14F-4D97-AF65-F5344CB8AC3E}">
        <p14:creationId xmlns:p14="http://schemas.microsoft.com/office/powerpoint/2010/main" val="3446782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92875-CD1C-7B35-DF8F-534963B21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1144F9-68E3-71A5-038F-68BF187D0989}"/>
              </a:ext>
            </a:extLst>
          </p:cNvPr>
          <p:cNvSpPr>
            <a:spLocks noGrp="1"/>
          </p:cNvSpPr>
          <p:nvPr>
            <p:ph type="title"/>
          </p:nvPr>
        </p:nvSpPr>
        <p:spPr/>
        <p:txBody>
          <a:bodyPr/>
          <a:lstStyle/>
          <a:p>
            <a:r>
              <a:rPr lang="en-US" sz="6000" dirty="0"/>
              <a:t>Graphics </a:t>
            </a:r>
            <a:r>
              <a:rPr lang="en-US" sz="6000" dirty="0" err="1"/>
              <a:t>en</a:t>
            </a:r>
            <a:r>
              <a:rPr lang="en-US" sz="6000" dirty="0"/>
              <a:t> </a:t>
            </a:r>
            <a:r>
              <a:rPr lang="en-US" sz="6000" dirty="0" err="1"/>
              <a:t>visualisaties</a:t>
            </a:r>
            <a:r>
              <a:rPr lang="en-US" sz="6000" dirty="0"/>
              <a:t> in R</a:t>
            </a:r>
          </a:p>
        </p:txBody>
      </p:sp>
      <p:sp>
        <p:nvSpPr>
          <p:cNvPr id="3" name="Text Placeholder 2">
            <a:extLst>
              <a:ext uri="{FF2B5EF4-FFF2-40B4-BE49-F238E27FC236}">
                <a16:creationId xmlns:a16="http://schemas.microsoft.com/office/drawing/2014/main" id="{271B2655-61A4-CA4D-A562-EB2B94410AB5}"/>
              </a:ext>
            </a:extLst>
          </p:cNvPr>
          <p:cNvSpPr>
            <a:spLocks noGrp="1"/>
          </p:cNvSpPr>
          <p:nvPr>
            <p:ph type="body" sz="quarter" idx="10"/>
          </p:nvPr>
        </p:nvSpPr>
        <p:spPr/>
        <p:txBody>
          <a:bodyPr/>
          <a:lstStyle/>
          <a:p>
            <a:r>
              <a:rPr lang="en-US" dirty="0"/>
              <a:t>Base R graphics </a:t>
            </a:r>
          </a:p>
        </p:txBody>
      </p:sp>
      <p:sp>
        <p:nvSpPr>
          <p:cNvPr id="5" name="Tijdelijke aanduiding voor tekst 4">
            <a:extLst>
              <a:ext uri="{FF2B5EF4-FFF2-40B4-BE49-F238E27FC236}">
                <a16:creationId xmlns:a16="http://schemas.microsoft.com/office/drawing/2014/main" id="{0EF2F915-EEF3-2BD2-7829-9F9FB13CB0D1}"/>
              </a:ext>
            </a:extLst>
          </p:cNvPr>
          <p:cNvSpPr>
            <a:spLocks noGrp="1"/>
          </p:cNvSpPr>
          <p:nvPr>
            <p:ph type="body" sz="quarter" idx="11"/>
          </p:nvPr>
        </p:nvSpPr>
        <p:spPr/>
        <p:txBody>
          <a:bodyPr>
            <a:normAutofit/>
          </a:bodyPr>
          <a:lstStyle/>
          <a:p>
            <a:r>
              <a:rPr lang="nl-NL" dirty="0"/>
              <a:t>Exporteren van grafieken in R is essentieel voor het gebruik in rapporten, publicaties en scripts</a:t>
            </a:r>
          </a:p>
          <a:p>
            <a:r>
              <a:rPr lang="nl-NL" dirty="0"/>
              <a:t>Meest gebruikt: PDF, PNG, JPEG, TIFF</a:t>
            </a:r>
          </a:p>
          <a:p>
            <a:r>
              <a:rPr lang="nl-NL" dirty="0"/>
              <a:t>Door het exporteren via code kun je grafieken automatisch genereren en updaten bij het uitvoeren van je script</a:t>
            </a:r>
          </a:p>
          <a:p>
            <a:r>
              <a:rPr lang="nl-NL" dirty="0"/>
              <a:t>Door argumenten in de grafische functies kun je de grootte, resolutie en achtergrondkleur van de opgeslagen afbeeldingen aanpassen</a:t>
            </a:r>
          </a:p>
        </p:txBody>
      </p:sp>
    </p:spTree>
    <p:extLst>
      <p:ext uri="{BB962C8B-B14F-4D97-AF65-F5344CB8AC3E}">
        <p14:creationId xmlns:p14="http://schemas.microsoft.com/office/powerpoint/2010/main" val="10841870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C6724-59E1-C1C4-F7E1-09A08518F3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60B196-8E6E-2775-7D06-837A5E852579}"/>
              </a:ext>
            </a:extLst>
          </p:cNvPr>
          <p:cNvSpPr>
            <a:spLocks noGrp="1"/>
          </p:cNvSpPr>
          <p:nvPr>
            <p:ph type="title"/>
          </p:nvPr>
        </p:nvSpPr>
        <p:spPr/>
        <p:txBody>
          <a:bodyPr/>
          <a:lstStyle/>
          <a:p>
            <a:r>
              <a:rPr lang="en-US" sz="6000" dirty="0"/>
              <a:t>Graphics </a:t>
            </a:r>
            <a:r>
              <a:rPr lang="en-US" sz="6000" dirty="0" err="1"/>
              <a:t>en</a:t>
            </a:r>
            <a:r>
              <a:rPr lang="en-US" sz="6000" dirty="0"/>
              <a:t> </a:t>
            </a:r>
            <a:r>
              <a:rPr lang="en-US" sz="6000" dirty="0" err="1"/>
              <a:t>visualisaties</a:t>
            </a:r>
            <a:r>
              <a:rPr lang="en-US" sz="6000" dirty="0"/>
              <a:t> in R</a:t>
            </a:r>
          </a:p>
        </p:txBody>
      </p:sp>
      <p:sp>
        <p:nvSpPr>
          <p:cNvPr id="3" name="Text Placeholder 2">
            <a:extLst>
              <a:ext uri="{FF2B5EF4-FFF2-40B4-BE49-F238E27FC236}">
                <a16:creationId xmlns:a16="http://schemas.microsoft.com/office/drawing/2014/main" id="{A602DCAD-58F5-929F-581A-10AE04BFBF1B}"/>
              </a:ext>
            </a:extLst>
          </p:cNvPr>
          <p:cNvSpPr>
            <a:spLocks noGrp="1"/>
          </p:cNvSpPr>
          <p:nvPr>
            <p:ph type="body" sz="quarter" idx="10"/>
          </p:nvPr>
        </p:nvSpPr>
        <p:spPr/>
        <p:txBody>
          <a:bodyPr/>
          <a:lstStyle/>
          <a:p>
            <a:r>
              <a:rPr lang="en-US" dirty="0"/>
              <a:t>Graphics met </a:t>
            </a:r>
            <a:r>
              <a:rPr lang="en-US" dirty="0" err="1"/>
              <a:t>ggplot</a:t>
            </a:r>
            <a:r>
              <a:rPr lang="en-US" dirty="0"/>
              <a:t> </a:t>
            </a:r>
          </a:p>
        </p:txBody>
      </p:sp>
      <p:sp>
        <p:nvSpPr>
          <p:cNvPr id="5" name="Tijdelijke aanduiding voor tekst 4">
            <a:extLst>
              <a:ext uri="{FF2B5EF4-FFF2-40B4-BE49-F238E27FC236}">
                <a16:creationId xmlns:a16="http://schemas.microsoft.com/office/drawing/2014/main" id="{82D6A9BC-FC57-5342-1109-7ABCDD18B457}"/>
              </a:ext>
            </a:extLst>
          </p:cNvPr>
          <p:cNvSpPr>
            <a:spLocks noGrp="1"/>
          </p:cNvSpPr>
          <p:nvPr>
            <p:ph type="body" sz="quarter" idx="11"/>
          </p:nvPr>
        </p:nvSpPr>
        <p:spPr>
          <a:xfrm>
            <a:off x="415925" y="2286000"/>
            <a:ext cx="5047615" cy="4243029"/>
          </a:xfrm>
        </p:spPr>
        <p:txBody>
          <a:bodyPr>
            <a:normAutofit fontScale="92500"/>
          </a:bodyPr>
          <a:lstStyle/>
          <a:p>
            <a:r>
              <a:rPr lang="nl-NL" dirty="0"/>
              <a:t>Populair in R-community</a:t>
            </a:r>
          </a:p>
          <a:p>
            <a:r>
              <a:rPr lang="nl-NL" dirty="0"/>
              <a:t>Een veelgebruikt, gespecialiseerd package voor het maken van publicatieklare figuren, gebaseerd op het concept '</a:t>
            </a:r>
            <a:r>
              <a:rPr lang="nl-NL" dirty="0" err="1"/>
              <a:t>Grammar</a:t>
            </a:r>
            <a:r>
              <a:rPr lang="nl-NL" dirty="0"/>
              <a:t> of Graphics’</a:t>
            </a:r>
          </a:p>
          <a:p>
            <a:r>
              <a:rPr lang="nl-NL" dirty="0"/>
              <a:t>ggplot2 geeft gebruikers meer controle over de grafische elementen, door figuren in lagen te splitsen die individueel aangepast kunnen worden</a:t>
            </a:r>
          </a:p>
        </p:txBody>
      </p:sp>
      <p:pic>
        <p:nvPicPr>
          <p:cNvPr id="7170" name="Picture 2" descr="ggplot2 - Wikipedia">
            <a:extLst>
              <a:ext uri="{FF2B5EF4-FFF2-40B4-BE49-F238E27FC236}">
                <a16:creationId xmlns:a16="http://schemas.microsoft.com/office/drawing/2014/main" id="{2E1E572F-9C59-1AA2-8563-B1508E1E1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0357" y="2183185"/>
            <a:ext cx="807248" cy="9308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framework behind ggplot2">
            <a:extLst>
              <a:ext uri="{FF2B5EF4-FFF2-40B4-BE49-F238E27FC236}">
                <a16:creationId xmlns:a16="http://schemas.microsoft.com/office/drawing/2014/main" id="{8FE0BBF5-44E5-0691-FAC3-0FBE90AF90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9799" y="3429000"/>
            <a:ext cx="2808365" cy="3094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8500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A37FC-F54A-4083-D5B4-0DEEF307D16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FEDBB81-BF9F-AEA8-2953-4D5190D17F2E}"/>
              </a:ext>
            </a:extLst>
          </p:cNvPr>
          <p:cNvSpPr>
            <a:spLocks noGrp="1"/>
          </p:cNvSpPr>
          <p:nvPr>
            <p:ph type="ctrTitle"/>
          </p:nvPr>
        </p:nvSpPr>
        <p:spPr>
          <a:xfrm>
            <a:off x="359229" y="830262"/>
            <a:ext cx="9144000" cy="2170545"/>
          </a:xfrm>
        </p:spPr>
        <p:txBody>
          <a:bodyPr/>
          <a:lstStyle/>
          <a:p>
            <a:r>
              <a:rPr lang="nl-BE" dirty="0"/>
              <a:t>Geavanceerde functies in r</a:t>
            </a:r>
          </a:p>
        </p:txBody>
      </p:sp>
      <p:sp>
        <p:nvSpPr>
          <p:cNvPr id="3" name="Ondertitel 2">
            <a:extLst>
              <a:ext uri="{FF2B5EF4-FFF2-40B4-BE49-F238E27FC236}">
                <a16:creationId xmlns:a16="http://schemas.microsoft.com/office/drawing/2014/main" id="{CDFBCD83-D20D-7934-F013-4BC1B72C5B10}"/>
              </a:ext>
            </a:extLst>
          </p:cNvPr>
          <p:cNvSpPr>
            <a:spLocks noGrp="1"/>
          </p:cNvSpPr>
          <p:nvPr>
            <p:ph type="subTitle" idx="1"/>
          </p:nvPr>
        </p:nvSpPr>
        <p:spPr>
          <a:xfrm>
            <a:off x="359229" y="4873625"/>
            <a:ext cx="9144000" cy="1655762"/>
          </a:xfrm>
        </p:spPr>
        <p:txBody>
          <a:bodyPr>
            <a:normAutofit fontScale="32500" lnSpcReduction="20000"/>
          </a:bodyPr>
          <a:lstStyle/>
          <a:p>
            <a:r>
              <a:rPr lang="nl-BE" dirty="0"/>
              <a:t>5</a:t>
            </a:r>
          </a:p>
        </p:txBody>
      </p:sp>
    </p:spTree>
    <p:extLst>
      <p:ext uri="{BB962C8B-B14F-4D97-AF65-F5344CB8AC3E}">
        <p14:creationId xmlns:p14="http://schemas.microsoft.com/office/powerpoint/2010/main" val="12779453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1F26C-4C54-B4EE-D1C3-CEE0D57F22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EA34F1-1C3F-4F00-D628-3AEA248A995D}"/>
              </a:ext>
            </a:extLst>
          </p:cNvPr>
          <p:cNvSpPr>
            <a:spLocks noGrp="1"/>
          </p:cNvSpPr>
          <p:nvPr>
            <p:ph type="title"/>
          </p:nvPr>
        </p:nvSpPr>
        <p:spPr/>
        <p:txBody>
          <a:bodyPr/>
          <a:lstStyle/>
          <a:p>
            <a:r>
              <a:rPr lang="en-US" sz="6000" dirty="0" err="1"/>
              <a:t>Geavanceerde</a:t>
            </a:r>
            <a:r>
              <a:rPr lang="en-US" sz="6000" dirty="0"/>
              <a:t> </a:t>
            </a:r>
            <a:r>
              <a:rPr lang="en-US" sz="6000" dirty="0" err="1"/>
              <a:t>functies</a:t>
            </a:r>
            <a:r>
              <a:rPr lang="en-US" sz="6000" dirty="0"/>
              <a:t> in R</a:t>
            </a:r>
          </a:p>
        </p:txBody>
      </p:sp>
      <p:sp>
        <p:nvSpPr>
          <p:cNvPr id="3" name="Text Placeholder 2">
            <a:extLst>
              <a:ext uri="{FF2B5EF4-FFF2-40B4-BE49-F238E27FC236}">
                <a16:creationId xmlns:a16="http://schemas.microsoft.com/office/drawing/2014/main" id="{7B0855A6-59AB-7A58-DCEE-D900297B37B1}"/>
              </a:ext>
            </a:extLst>
          </p:cNvPr>
          <p:cNvSpPr>
            <a:spLocks noGrp="1"/>
          </p:cNvSpPr>
          <p:nvPr>
            <p:ph type="body" sz="quarter" idx="10"/>
          </p:nvPr>
        </p:nvSpPr>
        <p:spPr/>
        <p:txBody>
          <a:bodyPr/>
          <a:lstStyle/>
          <a:p>
            <a:r>
              <a:rPr lang="en-US" dirty="0" err="1"/>
              <a:t>Waarom</a:t>
            </a:r>
            <a:r>
              <a:rPr lang="en-US" dirty="0"/>
              <a:t>? </a:t>
            </a:r>
          </a:p>
        </p:txBody>
      </p:sp>
      <p:sp>
        <p:nvSpPr>
          <p:cNvPr id="5" name="Tijdelijke aanduiding voor tekst 4">
            <a:extLst>
              <a:ext uri="{FF2B5EF4-FFF2-40B4-BE49-F238E27FC236}">
                <a16:creationId xmlns:a16="http://schemas.microsoft.com/office/drawing/2014/main" id="{D1F74FA1-2163-E9EC-BAA8-17555292F4D0}"/>
              </a:ext>
            </a:extLst>
          </p:cNvPr>
          <p:cNvSpPr>
            <a:spLocks noGrp="1"/>
          </p:cNvSpPr>
          <p:nvPr>
            <p:ph type="body" sz="quarter" idx="11"/>
          </p:nvPr>
        </p:nvSpPr>
        <p:spPr>
          <a:xfrm>
            <a:off x="415925" y="2286000"/>
            <a:ext cx="9750630" cy="4243029"/>
          </a:xfrm>
        </p:spPr>
        <p:txBody>
          <a:bodyPr>
            <a:normAutofit lnSpcReduction="10000"/>
          </a:bodyPr>
          <a:lstStyle/>
          <a:p>
            <a:r>
              <a:rPr lang="nl-NL" dirty="0"/>
              <a:t>Programmeren in R biedt de vrijheid om code aan te passen en te manipuleren </a:t>
            </a:r>
          </a:p>
          <a:p>
            <a:r>
              <a:rPr lang="nl-NL" dirty="0"/>
              <a:t>Hoewel er veel packages beschikbaar zijn, kan het nodig zijn om bestaande functies aan te passen of nieuwe functies te creëren</a:t>
            </a:r>
          </a:p>
          <a:p>
            <a:r>
              <a:rPr lang="nl-NL" dirty="0"/>
              <a:t>Basiskennis van programmeren is essentieel wanneer je geavanceerde statistische methoden gaat gebruiken</a:t>
            </a:r>
          </a:p>
          <a:p>
            <a:r>
              <a:rPr lang="nl-NL" dirty="0"/>
              <a:t>Functioneel gebruik van R: Zelfs als je geen eigen functies schrijft, zul je dagelijks functies gebruiken</a:t>
            </a:r>
          </a:p>
          <a:p>
            <a:pPr lvl="1"/>
            <a:r>
              <a:rPr lang="nl-NL" sz="1900" dirty="0"/>
              <a:t>Het begrijpen van de basisprincipes helpt bij het efficiënter werken met R</a:t>
            </a:r>
          </a:p>
        </p:txBody>
      </p:sp>
    </p:spTree>
    <p:extLst>
      <p:ext uri="{BB962C8B-B14F-4D97-AF65-F5344CB8AC3E}">
        <p14:creationId xmlns:p14="http://schemas.microsoft.com/office/powerpoint/2010/main" val="27095996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3EDA6-60DC-BBB5-CC49-C7AEF282BF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33FD5-2E00-B101-B4ED-7DE82EF7B42D}"/>
              </a:ext>
            </a:extLst>
          </p:cNvPr>
          <p:cNvSpPr>
            <a:spLocks noGrp="1"/>
          </p:cNvSpPr>
          <p:nvPr>
            <p:ph type="title"/>
          </p:nvPr>
        </p:nvSpPr>
        <p:spPr/>
        <p:txBody>
          <a:bodyPr/>
          <a:lstStyle/>
          <a:p>
            <a:r>
              <a:rPr lang="en-US" sz="6000" dirty="0" err="1"/>
              <a:t>Geavanceerde</a:t>
            </a:r>
            <a:r>
              <a:rPr lang="en-US" sz="6000" dirty="0"/>
              <a:t> </a:t>
            </a:r>
            <a:r>
              <a:rPr lang="en-US" sz="6000" dirty="0" err="1"/>
              <a:t>functies</a:t>
            </a:r>
            <a:r>
              <a:rPr lang="en-US" sz="6000" dirty="0"/>
              <a:t> in R</a:t>
            </a:r>
          </a:p>
        </p:txBody>
      </p:sp>
      <p:sp>
        <p:nvSpPr>
          <p:cNvPr id="3" name="Text Placeholder 2">
            <a:extLst>
              <a:ext uri="{FF2B5EF4-FFF2-40B4-BE49-F238E27FC236}">
                <a16:creationId xmlns:a16="http://schemas.microsoft.com/office/drawing/2014/main" id="{5FB868E3-D483-0A57-1293-5F2769488026}"/>
              </a:ext>
            </a:extLst>
          </p:cNvPr>
          <p:cNvSpPr>
            <a:spLocks noGrp="1"/>
          </p:cNvSpPr>
          <p:nvPr>
            <p:ph type="body" sz="quarter" idx="10"/>
          </p:nvPr>
        </p:nvSpPr>
        <p:spPr/>
        <p:txBody>
          <a:bodyPr/>
          <a:lstStyle/>
          <a:p>
            <a:r>
              <a:rPr lang="en-US" dirty="0"/>
              <a:t>“Even achter het </a:t>
            </a:r>
            <a:r>
              <a:rPr lang="en-US" dirty="0" err="1"/>
              <a:t>gordijn</a:t>
            </a:r>
            <a:r>
              <a:rPr lang="en-US" dirty="0"/>
              <a:t> </a:t>
            </a:r>
            <a:r>
              <a:rPr lang="en-US" dirty="0" err="1"/>
              <a:t>kijken</a:t>
            </a:r>
            <a:r>
              <a:rPr lang="en-US" dirty="0"/>
              <a:t>”</a:t>
            </a:r>
          </a:p>
        </p:txBody>
      </p:sp>
      <p:sp>
        <p:nvSpPr>
          <p:cNvPr id="5" name="Tijdelijke aanduiding voor tekst 4">
            <a:extLst>
              <a:ext uri="{FF2B5EF4-FFF2-40B4-BE49-F238E27FC236}">
                <a16:creationId xmlns:a16="http://schemas.microsoft.com/office/drawing/2014/main" id="{E54B930B-0BDF-FDA0-BFFA-4C064F0CAEF6}"/>
              </a:ext>
            </a:extLst>
          </p:cNvPr>
          <p:cNvSpPr>
            <a:spLocks noGrp="1"/>
          </p:cNvSpPr>
          <p:nvPr>
            <p:ph type="body" sz="quarter" idx="11"/>
          </p:nvPr>
        </p:nvSpPr>
        <p:spPr>
          <a:xfrm>
            <a:off x="415925" y="2286000"/>
            <a:ext cx="4020993" cy="4243029"/>
          </a:xfrm>
        </p:spPr>
        <p:txBody>
          <a:bodyPr>
            <a:normAutofit/>
          </a:bodyPr>
          <a:lstStyle/>
          <a:p>
            <a:r>
              <a:rPr lang="nl-NL" sz="1600" dirty="0"/>
              <a:t>Om te begrijpen hoe een functie werkt, kun je de naam van de functie zonder haakjes invoeren om de onderliggende code te zien</a:t>
            </a:r>
          </a:p>
          <a:p>
            <a:r>
              <a:rPr lang="nl-NL" sz="1600" dirty="0"/>
              <a:t>Broncode van base R: Het bekijken van de broncode van base R-pakketten vereist extra stappen, maar voor geïnstalleerde pakketten is het meestal eenvoudig</a:t>
            </a:r>
          </a:p>
          <a:p>
            <a:r>
              <a:rPr lang="nl-NL" sz="1600" dirty="0"/>
              <a:t>Code aanpassen: Je kunt de bekeken broncode kopiëren en in je eigen script aanpassen, maar wees voorzichtig en test je wijzigingen</a:t>
            </a:r>
          </a:p>
        </p:txBody>
      </p:sp>
      <p:pic>
        <p:nvPicPr>
          <p:cNvPr id="8" name="Afbeelding 7">
            <a:extLst>
              <a:ext uri="{FF2B5EF4-FFF2-40B4-BE49-F238E27FC236}">
                <a16:creationId xmlns:a16="http://schemas.microsoft.com/office/drawing/2014/main" id="{BEB76C00-7AE4-E111-1F90-293397AA07E5}"/>
              </a:ext>
            </a:extLst>
          </p:cNvPr>
          <p:cNvPicPr>
            <a:picLocks noChangeAspect="1"/>
          </p:cNvPicPr>
          <p:nvPr/>
        </p:nvPicPr>
        <p:blipFill>
          <a:blip r:embed="rId3"/>
          <a:srcRect l="1464" t="2975" r="1464" b="2900"/>
          <a:stretch/>
        </p:blipFill>
        <p:spPr>
          <a:xfrm>
            <a:off x="5080001" y="3244491"/>
            <a:ext cx="4779530" cy="23260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57930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06431-D02F-6970-B2F9-CC0AEC877A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1C1026-0D12-4264-5611-9FFBB6206306}"/>
              </a:ext>
            </a:extLst>
          </p:cNvPr>
          <p:cNvSpPr>
            <a:spLocks noGrp="1"/>
          </p:cNvSpPr>
          <p:nvPr>
            <p:ph type="title"/>
          </p:nvPr>
        </p:nvSpPr>
        <p:spPr/>
        <p:txBody>
          <a:bodyPr/>
          <a:lstStyle/>
          <a:p>
            <a:r>
              <a:rPr lang="en-US" sz="6000" dirty="0" err="1"/>
              <a:t>Geavanceerde</a:t>
            </a:r>
            <a:r>
              <a:rPr lang="en-US" sz="6000" dirty="0"/>
              <a:t> </a:t>
            </a:r>
            <a:r>
              <a:rPr lang="en-US" sz="6000" dirty="0" err="1"/>
              <a:t>functies</a:t>
            </a:r>
            <a:r>
              <a:rPr lang="en-US" sz="6000" dirty="0"/>
              <a:t> in R</a:t>
            </a:r>
          </a:p>
        </p:txBody>
      </p:sp>
      <p:sp>
        <p:nvSpPr>
          <p:cNvPr id="3" name="Text Placeholder 2">
            <a:extLst>
              <a:ext uri="{FF2B5EF4-FFF2-40B4-BE49-F238E27FC236}">
                <a16:creationId xmlns:a16="http://schemas.microsoft.com/office/drawing/2014/main" id="{1095EEAE-A481-8170-D412-3BF7EC64E494}"/>
              </a:ext>
            </a:extLst>
          </p:cNvPr>
          <p:cNvSpPr>
            <a:spLocks noGrp="1"/>
          </p:cNvSpPr>
          <p:nvPr>
            <p:ph type="body" sz="quarter" idx="10"/>
          </p:nvPr>
        </p:nvSpPr>
        <p:spPr/>
        <p:txBody>
          <a:bodyPr/>
          <a:lstStyle/>
          <a:p>
            <a:r>
              <a:rPr lang="en-US" dirty="0"/>
              <a:t>Eigen </a:t>
            </a:r>
            <a:r>
              <a:rPr lang="en-US" dirty="0" err="1"/>
              <a:t>functies</a:t>
            </a:r>
            <a:r>
              <a:rPr lang="en-US" dirty="0"/>
              <a:t> </a:t>
            </a:r>
            <a:r>
              <a:rPr lang="en-US" dirty="0" err="1"/>
              <a:t>schrijven</a:t>
            </a:r>
            <a:r>
              <a:rPr lang="en-US" dirty="0"/>
              <a:t> in R</a:t>
            </a:r>
          </a:p>
        </p:txBody>
      </p:sp>
      <p:sp>
        <p:nvSpPr>
          <p:cNvPr id="5" name="Tijdelijke aanduiding voor tekst 4">
            <a:extLst>
              <a:ext uri="{FF2B5EF4-FFF2-40B4-BE49-F238E27FC236}">
                <a16:creationId xmlns:a16="http://schemas.microsoft.com/office/drawing/2014/main" id="{CF4FC0F3-058E-B9FD-F1D6-836E759BB34C}"/>
              </a:ext>
            </a:extLst>
          </p:cNvPr>
          <p:cNvSpPr>
            <a:spLocks noGrp="1"/>
          </p:cNvSpPr>
          <p:nvPr>
            <p:ph type="body" sz="quarter" idx="11"/>
          </p:nvPr>
        </p:nvSpPr>
        <p:spPr>
          <a:xfrm>
            <a:off x="415925" y="2286000"/>
            <a:ext cx="3851275" cy="4243029"/>
          </a:xfrm>
        </p:spPr>
        <p:txBody>
          <a:bodyPr>
            <a:normAutofit/>
          </a:bodyPr>
          <a:lstStyle/>
          <a:p>
            <a:r>
              <a:rPr lang="nl-NL" sz="1600" dirty="0"/>
              <a:t>Functies voeren specifieke taken uit, maar vereisen gedetailleerde instructies om correct te functioneren</a:t>
            </a:r>
          </a:p>
          <a:p>
            <a:r>
              <a:rPr lang="nl-NL" sz="1600" dirty="0"/>
              <a:t>Functies in R hebben argumenten nodig om effectief te kunnen werken</a:t>
            </a:r>
          </a:p>
          <a:p>
            <a:r>
              <a:rPr lang="nl-NL" sz="1600" dirty="0"/>
              <a:t>Herhaaldelijk dezelfde taak uitvoeren zonder code te dupliceren, wat efficiënter en minder foutgevoelig is </a:t>
            </a:r>
          </a:p>
          <a:p>
            <a:r>
              <a:rPr lang="nl-NL" sz="1600" dirty="0"/>
              <a:t>We kunnen functies verbeteren door waarschuwingen toe te voegen, bijvoorbeeld wanneer NA-waarden in de output verschijnen.</a:t>
            </a:r>
          </a:p>
        </p:txBody>
      </p:sp>
      <p:pic>
        <p:nvPicPr>
          <p:cNvPr id="9" name="Afbeelding 8">
            <a:extLst>
              <a:ext uri="{FF2B5EF4-FFF2-40B4-BE49-F238E27FC236}">
                <a16:creationId xmlns:a16="http://schemas.microsoft.com/office/drawing/2014/main" id="{70E82FC8-66FB-20F0-BC12-0B672A2A026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4712809" y="3429000"/>
            <a:ext cx="5031266" cy="17217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47236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A5307-3C07-4EE1-B691-82665EB498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B17A30-9702-E5AC-76CB-645760C0265D}"/>
              </a:ext>
            </a:extLst>
          </p:cNvPr>
          <p:cNvSpPr>
            <a:spLocks noGrp="1"/>
          </p:cNvSpPr>
          <p:nvPr>
            <p:ph type="title"/>
          </p:nvPr>
        </p:nvSpPr>
        <p:spPr/>
        <p:txBody>
          <a:bodyPr/>
          <a:lstStyle/>
          <a:p>
            <a:r>
              <a:rPr lang="en-US" sz="6000" dirty="0" err="1"/>
              <a:t>Geavanceerde</a:t>
            </a:r>
            <a:r>
              <a:rPr lang="en-US" sz="6000" dirty="0"/>
              <a:t> </a:t>
            </a:r>
            <a:r>
              <a:rPr lang="en-US" sz="6000" dirty="0" err="1"/>
              <a:t>functies</a:t>
            </a:r>
            <a:r>
              <a:rPr lang="en-US" sz="6000" dirty="0"/>
              <a:t> in R</a:t>
            </a:r>
          </a:p>
        </p:txBody>
      </p:sp>
      <p:sp>
        <p:nvSpPr>
          <p:cNvPr id="3" name="Text Placeholder 2">
            <a:extLst>
              <a:ext uri="{FF2B5EF4-FFF2-40B4-BE49-F238E27FC236}">
                <a16:creationId xmlns:a16="http://schemas.microsoft.com/office/drawing/2014/main" id="{19F9B192-3932-2581-DE4E-DA910C09C66A}"/>
              </a:ext>
            </a:extLst>
          </p:cNvPr>
          <p:cNvSpPr>
            <a:spLocks noGrp="1"/>
          </p:cNvSpPr>
          <p:nvPr>
            <p:ph type="body" sz="quarter" idx="10"/>
          </p:nvPr>
        </p:nvSpPr>
        <p:spPr/>
        <p:txBody>
          <a:bodyPr/>
          <a:lstStyle/>
          <a:p>
            <a:r>
              <a:rPr lang="en-US" dirty="0" err="1"/>
              <a:t>Condities</a:t>
            </a:r>
            <a:r>
              <a:rPr lang="en-US" dirty="0"/>
              <a:t> in R</a:t>
            </a:r>
          </a:p>
        </p:txBody>
      </p:sp>
      <p:sp>
        <p:nvSpPr>
          <p:cNvPr id="5" name="Tijdelijke aanduiding voor tekst 4">
            <a:extLst>
              <a:ext uri="{FF2B5EF4-FFF2-40B4-BE49-F238E27FC236}">
                <a16:creationId xmlns:a16="http://schemas.microsoft.com/office/drawing/2014/main" id="{A154A6C7-CDD6-9C28-9536-03E50C27D7E5}"/>
              </a:ext>
            </a:extLst>
          </p:cNvPr>
          <p:cNvSpPr>
            <a:spLocks noGrp="1"/>
          </p:cNvSpPr>
          <p:nvPr>
            <p:ph type="body" sz="quarter" idx="11"/>
          </p:nvPr>
        </p:nvSpPr>
        <p:spPr>
          <a:xfrm>
            <a:off x="415926" y="2286000"/>
            <a:ext cx="4673868" cy="4243029"/>
          </a:xfrm>
        </p:spPr>
        <p:txBody>
          <a:bodyPr>
            <a:normAutofit fontScale="92500"/>
          </a:bodyPr>
          <a:lstStyle/>
          <a:p>
            <a:r>
              <a:rPr lang="nl-NL" sz="1600" dirty="0"/>
              <a:t>Conditieverklaringen voegen logica toe aan de code </a:t>
            </a:r>
          </a:p>
          <a:p>
            <a:r>
              <a:rPr lang="nl-NL" sz="1600" dirty="0"/>
              <a:t>De meest gebruikelijke vorm is de ‘</a:t>
            </a:r>
            <a:r>
              <a:rPr lang="nl-NL" sz="1600" dirty="0" err="1"/>
              <a:t>if</a:t>
            </a:r>
            <a:r>
              <a:rPr lang="nl-NL" sz="1600" dirty="0"/>
              <a:t>-statement’: "Als een voorwaarde waar is, voer dan actie X uit” </a:t>
            </a:r>
          </a:p>
          <a:p>
            <a:r>
              <a:rPr lang="nl-NL" sz="1600" dirty="0"/>
              <a:t>Het toevoegen van een ‘</a:t>
            </a:r>
            <a:r>
              <a:rPr lang="nl-NL" sz="1600" dirty="0" err="1"/>
              <a:t>else</a:t>
            </a:r>
            <a:r>
              <a:rPr lang="nl-NL" sz="1600" dirty="0"/>
              <a:t>-statement’ maakt de logica completer: "Als de voorwaarde waar is, voer actie X uit, anders voer actie Y uit" </a:t>
            </a:r>
          </a:p>
          <a:p>
            <a:r>
              <a:rPr lang="nl-NL" sz="1600" dirty="0"/>
              <a:t>Conditieverklaringen helpen om te bepalen welke acties onder bepaalde omstandigheden moeten worden uitgevoerd</a:t>
            </a:r>
          </a:p>
          <a:p>
            <a:r>
              <a:rPr lang="nl-NL" sz="1600" dirty="0"/>
              <a:t>Gebruik van </a:t>
            </a:r>
            <a:r>
              <a:rPr lang="nl-NL" sz="1600" dirty="0" err="1"/>
              <a:t>ifelse</a:t>
            </a:r>
            <a:r>
              <a:rPr lang="nl-NL" sz="1600" dirty="0"/>
              <a:t>() voor eenvoud: De </a:t>
            </a:r>
            <a:r>
              <a:rPr lang="nl-NL" sz="1600" dirty="0" err="1"/>
              <a:t>ifelse</a:t>
            </a:r>
            <a:r>
              <a:rPr lang="nl-NL" sz="1600" dirty="0"/>
              <a:t>()-functie biedt een compactere manier om voorwaarden te testen en acties uit te voeren in één regel code</a:t>
            </a:r>
          </a:p>
        </p:txBody>
      </p:sp>
      <p:pic>
        <p:nvPicPr>
          <p:cNvPr id="6" name="Afbeelding 5">
            <a:extLst>
              <a:ext uri="{FF2B5EF4-FFF2-40B4-BE49-F238E27FC236}">
                <a16:creationId xmlns:a16="http://schemas.microsoft.com/office/drawing/2014/main" id="{E5E0EA78-C1CB-36DD-A4B9-15E392296E6B}"/>
              </a:ext>
            </a:extLst>
          </p:cNvPr>
          <p:cNvPicPr>
            <a:picLocks noChangeAspect="1"/>
          </p:cNvPicPr>
          <p:nvPr/>
        </p:nvPicPr>
        <p:blipFill>
          <a:blip r:embed="rId3"/>
          <a:srcRect r="31210"/>
          <a:stretch/>
        </p:blipFill>
        <p:spPr>
          <a:xfrm>
            <a:off x="5505814" y="3638666"/>
            <a:ext cx="4238261" cy="15376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863428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D7194-142B-7906-B084-DE08FAE165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2E14B5-DDB1-93FE-3D8B-27298B27718D}"/>
              </a:ext>
            </a:extLst>
          </p:cNvPr>
          <p:cNvSpPr>
            <a:spLocks noGrp="1"/>
          </p:cNvSpPr>
          <p:nvPr>
            <p:ph type="title"/>
          </p:nvPr>
        </p:nvSpPr>
        <p:spPr/>
        <p:txBody>
          <a:bodyPr/>
          <a:lstStyle/>
          <a:p>
            <a:r>
              <a:rPr lang="en-US" sz="6000" dirty="0" err="1"/>
              <a:t>Geavanceerde</a:t>
            </a:r>
            <a:r>
              <a:rPr lang="en-US" sz="6000" dirty="0"/>
              <a:t> </a:t>
            </a:r>
            <a:r>
              <a:rPr lang="en-US" sz="6000" dirty="0" err="1"/>
              <a:t>functies</a:t>
            </a:r>
            <a:r>
              <a:rPr lang="en-US" sz="6000" dirty="0"/>
              <a:t> in R</a:t>
            </a:r>
          </a:p>
        </p:txBody>
      </p:sp>
      <p:sp>
        <p:nvSpPr>
          <p:cNvPr id="3" name="Text Placeholder 2">
            <a:extLst>
              <a:ext uri="{FF2B5EF4-FFF2-40B4-BE49-F238E27FC236}">
                <a16:creationId xmlns:a16="http://schemas.microsoft.com/office/drawing/2014/main" id="{2D029268-97B1-A2AF-DACB-0FCF0FDACDD1}"/>
              </a:ext>
            </a:extLst>
          </p:cNvPr>
          <p:cNvSpPr>
            <a:spLocks noGrp="1"/>
          </p:cNvSpPr>
          <p:nvPr>
            <p:ph type="body" sz="quarter" idx="10"/>
          </p:nvPr>
        </p:nvSpPr>
        <p:spPr/>
        <p:txBody>
          <a:bodyPr/>
          <a:lstStyle/>
          <a:p>
            <a:r>
              <a:rPr lang="en-US" dirty="0" err="1"/>
              <a:t>Logische</a:t>
            </a:r>
            <a:r>
              <a:rPr lang="en-US" dirty="0"/>
              <a:t> </a:t>
            </a:r>
            <a:r>
              <a:rPr lang="en-US" dirty="0" err="1"/>
              <a:t>operatoren</a:t>
            </a:r>
            <a:r>
              <a:rPr lang="en-US" dirty="0"/>
              <a:t> in R</a:t>
            </a:r>
          </a:p>
        </p:txBody>
      </p:sp>
      <p:pic>
        <p:nvPicPr>
          <p:cNvPr id="9" name="Afbeelding 8">
            <a:extLst>
              <a:ext uri="{FF2B5EF4-FFF2-40B4-BE49-F238E27FC236}">
                <a16:creationId xmlns:a16="http://schemas.microsoft.com/office/drawing/2014/main" id="{5441BCD1-2BB4-83DB-8C44-682242019C4D}"/>
              </a:ext>
            </a:extLst>
          </p:cNvPr>
          <p:cNvPicPr>
            <a:picLocks noChangeAspect="1"/>
          </p:cNvPicPr>
          <p:nvPr/>
        </p:nvPicPr>
        <p:blipFill>
          <a:blip r:embed="rId3"/>
          <a:stretch>
            <a:fillRect/>
          </a:stretch>
        </p:blipFill>
        <p:spPr>
          <a:xfrm>
            <a:off x="415927" y="2595565"/>
            <a:ext cx="4578193" cy="3015996"/>
          </a:xfrm>
          <a:prstGeom prst="rect">
            <a:avLst/>
          </a:prstGeom>
          <a:ln>
            <a:noFill/>
          </a:ln>
          <a:effectLst>
            <a:outerShdw blurRad="292100" dist="139700" dir="2700000" algn="tl" rotWithShape="0">
              <a:srgbClr val="333333">
                <a:alpha val="65000"/>
              </a:srgbClr>
            </a:outerShdw>
          </a:effectLst>
        </p:spPr>
      </p:pic>
      <p:pic>
        <p:nvPicPr>
          <p:cNvPr id="11" name="Afbeelding 10">
            <a:extLst>
              <a:ext uri="{FF2B5EF4-FFF2-40B4-BE49-F238E27FC236}">
                <a16:creationId xmlns:a16="http://schemas.microsoft.com/office/drawing/2014/main" id="{563458E0-4B3B-868A-CB14-5D6C41131EF3}"/>
              </a:ext>
            </a:extLst>
          </p:cNvPr>
          <p:cNvPicPr>
            <a:picLocks noChangeAspect="1"/>
          </p:cNvPicPr>
          <p:nvPr/>
        </p:nvPicPr>
        <p:blipFill>
          <a:blip r:embed="rId4"/>
          <a:stretch>
            <a:fillRect/>
          </a:stretch>
        </p:blipFill>
        <p:spPr>
          <a:xfrm>
            <a:off x="5232830" y="2595565"/>
            <a:ext cx="4781093" cy="30159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6608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ACCE4-7294-D161-A39B-350CD41CDC2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1CEC916-0D89-CD3A-3BDD-21DBBACA1143}"/>
              </a:ext>
            </a:extLst>
          </p:cNvPr>
          <p:cNvSpPr>
            <a:spLocks noGrp="1"/>
          </p:cNvSpPr>
          <p:nvPr>
            <p:ph type="body" sz="quarter" idx="10"/>
          </p:nvPr>
        </p:nvSpPr>
        <p:spPr/>
        <p:txBody>
          <a:bodyPr/>
          <a:lstStyle/>
          <a:p>
            <a:r>
              <a:rPr lang="en-US" dirty="0"/>
              <a:t>R </a:t>
            </a:r>
            <a:r>
              <a:rPr lang="en-US" dirty="0" err="1"/>
              <a:t>testen</a:t>
            </a:r>
            <a:r>
              <a:rPr lang="en-US" dirty="0"/>
              <a:t> (</a:t>
            </a:r>
            <a:r>
              <a:rPr lang="en-US" dirty="0" err="1"/>
              <a:t>niet</a:t>
            </a:r>
            <a:r>
              <a:rPr lang="en-US" dirty="0"/>
              <a:t> RStudio)</a:t>
            </a:r>
          </a:p>
        </p:txBody>
      </p:sp>
      <p:sp>
        <p:nvSpPr>
          <p:cNvPr id="4" name="Text Placeholder 3">
            <a:extLst>
              <a:ext uri="{FF2B5EF4-FFF2-40B4-BE49-F238E27FC236}">
                <a16:creationId xmlns:a16="http://schemas.microsoft.com/office/drawing/2014/main" id="{73FDE477-B0B0-9E5E-F804-050DA033F5E5}"/>
              </a:ext>
            </a:extLst>
          </p:cNvPr>
          <p:cNvSpPr>
            <a:spLocks noGrp="1"/>
          </p:cNvSpPr>
          <p:nvPr>
            <p:ph type="body" sz="quarter" idx="11"/>
          </p:nvPr>
        </p:nvSpPr>
        <p:spPr>
          <a:xfrm>
            <a:off x="415925" y="2126255"/>
            <a:ext cx="9328150" cy="4731745"/>
          </a:xfrm>
        </p:spPr>
        <p:txBody>
          <a:bodyPr>
            <a:noAutofit/>
          </a:bodyPr>
          <a:lstStyle/>
          <a:p>
            <a:pPr marL="457200" indent="-457200">
              <a:buFont typeface="+mj-lt"/>
              <a:buAutoNum type="arabicPeriod"/>
            </a:pPr>
            <a:r>
              <a:rPr lang="nl-NL" sz="2000" dirty="0"/>
              <a:t>Dubbelklik op het R-icoon (achtergrond) of typ R in de console/zoekbalk</a:t>
            </a:r>
          </a:p>
          <a:p>
            <a:pPr marL="457200" indent="-457200">
              <a:buFont typeface="+mj-lt"/>
              <a:buAutoNum type="arabicPeriod"/>
            </a:pPr>
            <a:r>
              <a:rPr lang="nl-NL" sz="2000" dirty="0"/>
              <a:t>Wanneer je R opent, zie je de R Console met een commando-prompt (&gt;)</a:t>
            </a:r>
          </a:p>
          <a:p>
            <a:pPr marL="457200" indent="-457200">
              <a:buFont typeface="+mj-lt"/>
              <a:buAutoNum type="arabicPeriod"/>
            </a:pPr>
            <a:r>
              <a:rPr lang="nl-NL" sz="2000" dirty="0"/>
              <a:t>Typ hier het volgende: </a:t>
            </a:r>
            <a:r>
              <a:rPr lang="nl-NL" sz="2000" dirty="0">
                <a:solidFill>
                  <a:srgbClr val="FF0000"/>
                </a:solidFill>
              </a:rPr>
              <a:t>plot(1:10) </a:t>
            </a:r>
            <a:r>
              <a:rPr lang="nl-NL" sz="2000" dirty="0"/>
              <a:t>en kijk wat er gebeurt </a:t>
            </a:r>
          </a:p>
        </p:txBody>
      </p:sp>
      <p:pic>
        <p:nvPicPr>
          <p:cNvPr id="2051" name="Picture 3">
            <a:extLst>
              <a:ext uri="{FF2B5EF4-FFF2-40B4-BE49-F238E27FC236}">
                <a16:creationId xmlns:a16="http://schemas.microsoft.com/office/drawing/2014/main" id="{ED06563B-E355-F513-BAEE-D94A46C42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9539" y="4072453"/>
            <a:ext cx="2814180" cy="21851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136748C3-9439-A0FE-DCFA-2E063D5636C4}"/>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spTree>
    <p:extLst>
      <p:ext uri="{BB962C8B-B14F-4D97-AF65-F5344CB8AC3E}">
        <p14:creationId xmlns:p14="http://schemas.microsoft.com/office/powerpoint/2010/main" val="8519023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96DFB-ABB7-AD71-BD77-CA077BF00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39C68-E0CF-E00F-8080-E07EC3C01D6C}"/>
              </a:ext>
            </a:extLst>
          </p:cNvPr>
          <p:cNvSpPr>
            <a:spLocks noGrp="1"/>
          </p:cNvSpPr>
          <p:nvPr>
            <p:ph type="title"/>
          </p:nvPr>
        </p:nvSpPr>
        <p:spPr/>
        <p:txBody>
          <a:bodyPr/>
          <a:lstStyle/>
          <a:p>
            <a:r>
              <a:rPr lang="en-US" sz="6000" dirty="0" err="1"/>
              <a:t>Geavanceerde</a:t>
            </a:r>
            <a:r>
              <a:rPr lang="en-US" sz="6000" dirty="0"/>
              <a:t> </a:t>
            </a:r>
            <a:r>
              <a:rPr lang="en-US" sz="6000" dirty="0" err="1"/>
              <a:t>functies</a:t>
            </a:r>
            <a:r>
              <a:rPr lang="en-US" sz="6000" dirty="0"/>
              <a:t> in R</a:t>
            </a:r>
          </a:p>
        </p:txBody>
      </p:sp>
      <p:sp>
        <p:nvSpPr>
          <p:cNvPr id="3" name="Text Placeholder 2">
            <a:extLst>
              <a:ext uri="{FF2B5EF4-FFF2-40B4-BE49-F238E27FC236}">
                <a16:creationId xmlns:a16="http://schemas.microsoft.com/office/drawing/2014/main" id="{55F92914-AC9B-8484-0A6B-8581A5C73323}"/>
              </a:ext>
            </a:extLst>
          </p:cNvPr>
          <p:cNvSpPr>
            <a:spLocks noGrp="1"/>
          </p:cNvSpPr>
          <p:nvPr>
            <p:ph type="body" sz="quarter" idx="10"/>
          </p:nvPr>
        </p:nvSpPr>
        <p:spPr/>
        <p:txBody>
          <a:bodyPr/>
          <a:lstStyle/>
          <a:p>
            <a:r>
              <a:rPr lang="en-US" dirty="0"/>
              <a:t>Loops in R</a:t>
            </a:r>
          </a:p>
        </p:txBody>
      </p:sp>
      <p:sp>
        <p:nvSpPr>
          <p:cNvPr id="5" name="Tijdelijke aanduiding voor tekst 4">
            <a:extLst>
              <a:ext uri="{FF2B5EF4-FFF2-40B4-BE49-F238E27FC236}">
                <a16:creationId xmlns:a16="http://schemas.microsoft.com/office/drawing/2014/main" id="{C2369AB1-615C-49EF-8EF2-1DCE60F8E318}"/>
              </a:ext>
            </a:extLst>
          </p:cNvPr>
          <p:cNvSpPr>
            <a:spLocks noGrp="1"/>
          </p:cNvSpPr>
          <p:nvPr>
            <p:ph type="body" sz="quarter" idx="11"/>
          </p:nvPr>
        </p:nvSpPr>
        <p:spPr>
          <a:xfrm>
            <a:off x="415926" y="2286000"/>
            <a:ext cx="4673868" cy="4243029"/>
          </a:xfrm>
        </p:spPr>
        <p:txBody>
          <a:bodyPr>
            <a:normAutofit lnSpcReduction="10000"/>
          </a:bodyPr>
          <a:lstStyle/>
          <a:p>
            <a:r>
              <a:rPr lang="nl-NL" sz="1600" dirty="0"/>
              <a:t>Loops voeren herhaalde bewerkingen uit: een reeks instructies wordt meerdere keren uitgevoerd</a:t>
            </a:r>
          </a:p>
          <a:p>
            <a:r>
              <a:rPr lang="nl-NL" sz="1600" dirty="0"/>
              <a:t>Typen loops: </a:t>
            </a:r>
          </a:p>
          <a:p>
            <a:pPr lvl="1"/>
            <a:r>
              <a:rPr lang="nl-NL" sz="1200" dirty="0" err="1"/>
              <a:t>for</a:t>
            </a:r>
            <a:r>
              <a:rPr lang="nl-NL" sz="1200" dirty="0"/>
              <a:t>-loop: herhaalt instructies over een vaste reeks waarden. </a:t>
            </a:r>
          </a:p>
          <a:p>
            <a:pPr lvl="1"/>
            <a:r>
              <a:rPr lang="nl-NL" sz="1200" dirty="0" err="1"/>
              <a:t>while</a:t>
            </a:r>
            <a:r>
              <a:rPr lang="nl-NL" sz="1200" dirty="0"/>
              <a:t>-loop: herhaalt zolang een voorwaarde waar is</a:t>
            </a:r>
          </a:p>
          <a:p>
            <a:pPr lvl="1"/>
            <a:r>
              <a:rPr lang="nl-NL" sz="1200" dirty="0" err="1"/>
              <a:t>repeat</a:t>
            </a:r>
            <a:r>
              <a:rPr lang="nl-NL" sz="1200" dirty="0"/>
              <a:t>-loop: herhaalt zonder vooraf gedefinieerde stopvoorwaarde (vereist break)</a:t>
            </a:r>
          </a:p>
          <a:p>
            <a:r>
              <a:rPr lang="nl-NL" sz="1600" dirty="0"/>
              <a:t>Geschikt voor iteratieve processen zoals simulaties, recursieve berekeningen, of complexe conditionele logica</a:t>
            </a:r>
          </a:p>
          <a:p>
            <a:r>
              <a:rPr lang="nl-NL" sz="1600" dirty="0"/>
              <a:t>Gebruik de </a:t>
            </a:r>
            <a:r>
              <a:rPr lang="nl-NL" sz="1600" dirty="0" err="1"/>
              <a:t>apply</a:t>
            </a:r>
            <a:r>
              <a:rPr lang="nl-NL" sz="1600" dirty="0"/>
              <a:t>()-familie waar mogelijk (bv. </a:t>
            </a:r>
            <a:r>
              <a:rPr lang="nl-NL" sz="1600" dirty="0" err="1"/>
              <a:t>lapply</a:t>
            </a:r>
            <a:r>
              <a:rPr lang="nl-NL" sz="1600" dirty="0"/>
              <a:t>(), </a:t>
            </a:r>
            <a:r>
              <a:rPr lang="nl-NL" sz="1600" dirty="0" err="1"/>
              <a:t>sapply</a:t>
            </a:r>
            <a:r>
              <a:rPr lang="nl-NL" sz="1600" dirty="0"/>
              <a:t>()): compacter, leesbaarder en minder foutgevoelig</a:t>
            </a:r>
          </a:p>
        </p:txBody>
      </p:sp>
      <p:pic>
        <p:nvPicPr>
          <p:cNvPr id="1026" name="Picture 2" descr="R For Loop - Learn By Example">
            <a:extLst>
              <a:ext uri="{FF2B5EF4-FFF2-40B4-BE49-F238E27FC236}">
                <a16:creationId xmlns:a16="http://schemas.microsoft.com/office/drawing/2014/main" id="{48D0572B-3CF3-A186-ADCA-03C34C1AE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522" y="3401755"/>
            <a:ext cx="4170055" cy="20115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1768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BB46E-9D45-D02C-AAD9-7CAC77F4A1A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88789DC-78D3-36DC-1387-D800E36D993D}"/>
              </a:ext>
            </a:extLst>
          </p:cNvPr>
          <p:cNvSpPr>
            <a:spLocks noGrp="1"/>
          </p:cNvSpPr>
          <p:nvPr>
            <p:ph type="ctrTitle"/>
          </p:nvPr>
        </p:nvSpPr>
        <p:spPr>
          <a:xfrm>
            <a:off x="359229" y="830262"/>
            <a:ext cx="9144000" cy="2170545"/>
          </a:xfrm>
        </p:spPr>
        <p:txBody>
          <a:bodyPr/>
          <a:lstStyle/>
          <a:p>
            <a:r>
              <a:rPr lang="nl-BE" dirty="0" err="1"/>
              <a:t>Recap</a:t>
            </a:r>
            <a:endParaRPr lang="nl-BE" dirty="0"/>
          </a:p>
        </p:txBody>
      </p:sp>
      <p:sp>
        <p:nvSpPr>
          <p:cNvPr id="3" name="Ondertitel 2">
            <a:extLst>
              <a:ext uri="{FF2B5EF4-FFF2-40B4-BE49-F238E27FC236}">
                <a16:creationId xmlns:a16="http://schemas.microsoft.com/office/drawing/2014/main" id="{067303C9-0789-6169-DB0E-F511BD7FA97E}"/>
              </a:ext>
            </a:extLst>
          </p:cNvPr>
          <p:cNvSpPr>
            <a:spLocks noGrp="1"/>
          </p:cNvSpPr>
          <p:nvPr>
            <p:ph type="subTitle" idx="1"/>
          </p:nvPr>
        </p:nvSpPr>
        <p:spPr>
          <a:xfrm>
            <a:off x="359229" y="4873625"/>
            <a:ext cx="9144000" cy="1655762"/>
          </a:xfrm>
        </p:spPr>
        <p:txBody>
          <a:bodyPr>
            <a:normAutofit fontScale="32500" lnSpcReduction="20000"/>
          </a:bodyPr>
          <a:lstStyle/>
          <a:p>
            <a:r>
              <a:rPr lang="nl-BE" dirty="0"/>
              <a:t>6</a:t>
            </a:r>
          </a:p>
        </p:txBody>
      </p:sp>
    </p:spTree>
    <p:extLst>
      <p:ext uri="{BB962C8B-B14F-4D97-AF65-F5344CB8AC3E}">
        <p14:creationId xmlns:p14="http://schemas.microsoft.com/office/powerpoint/2010/main" val="20313333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56630-DEC8-78BE-06D4-1949851E0B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87727C-D2C6-AF8A-5B05-DC61C31A1521}"/>
              </a:ext>
            </a:extLst>
          </p:cNvPr>
          <p:cNvSpPr>
            <a:spLocks noGrp="1"/>
          </p:cNvSpPr>
          <p:nvPr>
            <p:ph type="title"/>
          </p:nvPr>
        </p:nvSpPr>
        <p:spPr/>
        <p:txBody>
          <a:bodyPr/>
          <a:lstStyle/>
          <a:p>
            <a:r>
              <a:rPr lang="en-US" sz="6000" dirty="0"/>
              <a:t>Recap</a:t>
            </a:r>
          </a:p>
        </p:txBody>
      </p:sp>
      <p:sp>
        <p:nvSpPr>
          <p:cNvPr id="3" name="Text Placeholder 2">
            <a:extLst>
              <a:ext uri="{FF2B5EF4-FFF2-40B4-BE49-F238E27FC236}">
                <a16:creationId xmlns:a16="http://schemas.microsoft.com/office/drawing/2014/main" id="{F6EFF16D-BF3A-1970-8F8D-2153926F6850}"/>
              </a:ext>
            </a:extLst>
          </p:cNvPr>
          <p:cNvSpPr>
            <a:spLocks noGrp="1"/>
          </p:cNvSpPr>
          <p:nvPr>
            <p:ph type="body" sz="quarter" idx="10"/>
          </p:nvPr>
        </p:nvSpPr>
        <p:spPr/>
        <p:txBody>
          <a:bodyPr/>
          <a:lstStyle/>
          <a:p>
            <a:r>
              <a:rPr lang="en-US" dirty="0"/>
              <a:t>Tot </a:t>
            </a:r>
            <a:r>
              <a:rPr lang="en-US" dirty="0" err="1"/>
              <a:t>hier</a:t>
            </a:r>
            <a:r>
              <a:rPr lang="en-US" dirty="0"/>
              <a:t> de basis R</a:t>
            </a:r>
          </a:p>
        </p:txBody>
      </p:sp>
      <p:sp>
        <p:nvSpPr>
          <p:cNvPr id="5" name="Tijdelijke aanduiding voor tekst 4">
            <a:extLst>
              <a:ext uri="{FF2B5EF4-FFF2-40B4-BE49-F238E27FC236}">
                <a16:creationId xmlns:a16="http://schemas.microsoft.com/office/drawing/2014/main" id="{36683084-2FA3-F294-ED56-570971133834}"/>
              </a:ext>
            </a:extLst>
          </p:cNvPr>
          <p:cNvSpPr>
            <a:spLocks noGrp="1"/>
          </p:cNvSpPr>
          <p:nvPr>
            <p:ph type="body" sz="quarter" idx="11"/>
          </p:nvPr>
        </p:nvSpPr>
        <p:spPr>
          <a:xfrm>
            <a:off x="415925" y="2286000"/>
            <a:ext cx="9328147" cy="4243029"/>
          </a:xfrm>
        </p:spPr>
        <p:txBody>
          <a:bodyPr>
            <a:noAutofit/>
          </a:bodyPr>
          <a:lstStyle/>
          <a:p>
            <a:r>
              <a:rPr lang="nl-NL" sz="1800" dirty="0"/>
              <a:t>Wat hebben we tot nu gedaan? </a:t>
            </a:r>
          </a:p>
          <a:p>
            <a:pPr lvl="1"/>
            <a:r>
              <a:rPr lang="nl-NL" sz="1400" dirty="0"/>
              <a:t>Set-up R &amp; </a:t>
            </a:r>
            <a:r>
              <a:rPr lang="nl-NL" sz="1400" dirty="0" err="1"/>
              <a:t>Rstudio</a:t>
            </a:r>
            <a:endParaRPr lang="nl-NL" sz="1400" dirty="0"/>
          </a:p>
          <a:p>
            <a:pPr lvl="1"/>
            <a:r>
              <a:rPr lang="nl-NL" sz="1400" dirty="0"/>
              <a:t>Basis R en eerste try-out</a:t>
            </a:r>
          </a:p>
          <a:p>
            <a:pPr lvl="1"/>
            <a:r>
              <a:rPr lang="nl-NL" sz="1400" dirty="0"/>
              <a:t>Centrale concepten en toepassingen ‘werken met data in R’</a:t>
            </a:r>
          </a:p>
          <a:p>
            <a:pPr lvl="1"/>
            <a:r>
              <a:rPr lang="nl-NL" sz="1400" dirty="0"/>
              <a:t>Grafische functies</a:t>
            </a:r>
          </a:p>
          <a:p>
            <a:pPr lvl="1"/>
            <a:r>
              <a:rPr lang="nl-NL" sz="1400" dirty="0"/>
              <a:t>Geavanceerde functies in R</a:t>
            </a:r>
          </a:p>
          <a:p>
            <a:r>
              <a:rPr lang="nl-NL" sz="1800" dirty="0"/>
              <a:t>Hoe bouwen we hierop verder (i.e. wat volgt nog)? </a:t>
            </a:r>
          </a:p>
          <a:p>
            <a:pPr lvl="1"/>
            <a:r>
              <a:rPr lang="nl-NL" sz="1400" dirty="0"/>
              <a:t>Toepassen basis in R in relatie tot netwerk data en verder uitbreiden van praktische kennis R</a:t>
            </a:r>
          </a:p>
          <a:p>
            <a:pPr lvl="1"/>
            <a:r>
              <a:rPr lang="nl-NL" sz="1400" dirty="0"/>
              <a:t>Inlezen, transformeren en analyseren van netwerkdata </a:t>
            </a:r>
          </a:p>
          <a:p>
            <a:pPr lvl="1"/>
            <a:r>
              <a:rPr lang="nl-NL" sz="1400" dirty="0"/>
              <a:t>Visualisaties, netwerkstatistieken, en interpretatie van SNA-resultaten </a:t>
            </a:r>
          </a:p>
          <a:p>
            <a:pPr lvl="1"/>
            <a:r>
              <a:rPr lang="nl-NL" sz="1400" dirty="0"/>
              <a:t>Van basis naar toegepaste, context-specifieke analyses</a:t>
            </a:r>
          </a:p>
        </p:txBody>
      </p:sp>
    </p:spTree>
    <p:extLst>
      <p:ext uri="{BB962C8B-B14F-4D97-AF65-F5344CB8AC3E}">
        <p14:creationId xmlns:p14="http://schemas.microsoft.com/office/powerpoint/2010/main" val="2475853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1AA47-AC33-D73D-1AB7-2741C12447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EDB160-3B63-EE02-0EB0-9D0AD5204921}"/>
              </a:ext>
            </a:extLst>
          </p:cNvPr>
          <p:cNvSpPr>
            <a:spLocks noGrp="1"/>
          </p:cNvSpPr>
          <p:nvPr>
            <p:ph type="title"/>
          </p:nvPr>
        </p:nvSpPr>
        <p:spPr/>
        <p:txBody>
          <a:bodyPr/>
          <a:lstStyle/>
          <a:p>
            <a:r>
              <a:rPr lang="en-US" sz="6000" dirty="0"/>
              <a:t>Recap</a:t>
            </a:r>
          </a:p>
        </p:txBody>
      </p:sp>
      <p:sp>
        <p:nvSpPr>
          <p:cNvPr id="3" name="Text Placeholder 2">
            <a:extLst>
              <a:ext uri="{FF2B5EF4-FFF2-40B4-BE49-F238E27FC236}">
                <a16:creationId xmlns:a16="http://schemas.microsoft.com/office/drawing/2014/main" id="{912F0B82-4D5F-DD1F-D447-4C13B30A02FD}"/>
              </a:ext>
            </a:extLst>
          </p:cNvPr>
          <p:cNvSpPr>
            <a:spLocks noGrp="1"/>
          </p:cNvSpPr>
          <p:nvPr>
            <p:ph type="body" sz="quarter" idx="10"/>
          </p:nvPr>
        </p:nvSpPr>
        <p:spPr/>
        <p:txBody>
          <a:bodyPr/>
          <a:lstStyle/>
          <a:p>
            <a:r>
              <a:rPr lang="en-US" dirty="0"/>
              <a:t>Tot </a:t>
            </a:r>
            <a:r>
              <a:rPr lang="en-US" dirty="0" err="1"/>
              <a:t>hier</a:t>
            </a:r>
            <a:r>
              <a:rPr lang="en-US" dirty="0"/>
              <a:t> de basis R</a:t>
            </a:r>
          </a:p>
        </p:txBody>
      </p:sp>
      <p:sp>
        <p:nvSpPr>
          <p:cNvPr id="7" name="Tijdelijke aanduiding voor tekst 2">
            <a:extLst>
              <a:ext uri="{FF2B5EF4-FFF2-40B4-BE49-F238E27FC236}">
                <a16:creationId xmlns:a16="http://schemas.microsoft.com/office/drawing/2014/main" id="{67A889CD-9362-34E0-A08D-EE3AF7102761}"/>
              </a:ext>
            </a:extLst>
          </p:cNvPr>
          <p:cNvSpPr>
            <a:spLocks noGrp="1"/>
          </p:cNvSpPr>
          <p:nvPr>
            <p:ph type="body" sz="quarter" idx="11"/>
          </p:nvPr>
        </p:nvSpPr>
        <p:spPr>
          <a:xfrm>
            <a:off x="387577" y="2998735"/>
            <a:ext cx="9328150" cy="1823776"/>
          </a:xfrm>
        </p:spPr>
        <p:txBody>
          <a:bodyPr>
            <a:normAutofit/>
          </a:bodyPr>
          <a:lstStyle/>
          <a:p>
            <a:pPr marL="0" indent="0" algn="ctr">
              <a:buNone/>
            </a:pPr>
            <a:r>
              <a:rPr lang="nl-NL" sz="9600" b="1" dirty="0"/>
              <a:t>Vragen? </a:t>
            </a:r>
          </a:p>
        </p:txBody>
      </p:sp>
    </p:spTree>
    <p:extLst>
      <p:ext uri="{BB962C8B-B14F-4D97-AF65-F5344CB8AC3E}">
        <p14:creationId xmlns:p14="http://schemas.microsoft.com/office/powerpoint/2010/main" val="4205625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D127B-5EE9-9001-847D-741E2D7D3D9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E2EB0DF-1C02-0464-705B-1304E2114055}"/>
              </a:ext>
            </a:extLst>
          </p:cNvPr>
          <p:cNvSpPr>
            <a:spLocks noGrp="1"/>
          </p:cNvSpPr>
          <p:nvPr>
            <p:ph type="body" sz="quarter" idx="10"/>
          </p:nvPr>
        </p:nvSpPr>
        <p:spPr/>
        <p:txBody>
          <a:bodyPr/>
          <a:lstStyle/>
          <a:p>
            <a:r>
              <a:rPr lang="en-US" dirty="0"/>
              <a:t>R </a:t>
            </a:r>
            <a:r>
              <a:rPr lang="en-US" dirty="0" err="1"/>
              <a:t>testen</a:t>
            </a:r>
            <a:r>
              <a:rPr lang="en-US" dirty="0"/>
              <a:t> (</a:t>
            </a:r>
            <a:r>
              <a:rPr lang="en-US" dirty="0" err="1"/>
              <a:t>niet</a:t>
            </a:r>
            <a:r>
              <a:rPr lang="en-US" dirty="0"/>
              <a:t> RStudio)</a:t>
            </a:r>
          </a:p>
        </p:txBody>
      </p:sp>
      <p:pic>
        <p:nvPicPr>
          <p:cNvPr id="9" name="Afbeelding 8">
            <a:extLst>
              <a:ext uri="{FF2B5EF4-FFF2-40B4-BE49-F238E27FC236}">
                <a16:creationId xmlns:a16="http://schemas.microsoft.com/office/drawing/2014/main" id="{9E30C4D0-A910-856B-881E-2909E71C63E2}"/>
              </a:ext>
            </a:extLst>
          </p:cNvPr>
          <p:cNvPicPr>
            <a:picLocks noChangeAspect="1"/>
          </p:cNvPicPr>
          <p:nvPr/>
        </p:nvPicPr>
        <p:blipFill>
          <a:blip r:embed="rId3"/>
          <a:stretch>
            <a:fillRect/>
          </a:stretch>
        </p:blipFill>
        <p:spPr>
          <a:xfrm>
            <a:off x="793979" y="2313543"/>
            <a:ext cx="8572043" cy="4005963"/>
          </a:xfrm>
          <a:prstGeom prst="rect">
            <a:avLst/>
          </a:prstGeom>
          <a:ln>
            <a:noFill/>
          </a:ln>
          <a:effectLst>
            <a:outerShdw blurRad="292100" dist="139700" dir="2700000" algn="tl" rotWithShape="0">
              <a:srgbClr val="333333">
                <a:alpha val="65000"/>
              </a:srgbClr>
            </a:outerShdw>
          </a:effectLst>
        </p:spPr>
      </p:pic>
      <p:sp>
        <p:nvSpPr>
          <p:cNvPr id="11" name="Title 1">
            <a:extLst>
              <a:ext uri="{FF2B5EF4-FFF2-40B4-BE49-F238E27FC236}">
                <a16:creationId xmlns:a16="http://schemas.microsoft.com/office/drawing/2014/main" id="{5D7F623A-C3DF-E9FB-90BD-703947159CFB}"/>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spTree>
    <p:extLst>
      <p:ext uri="{BB962C8B-B14F-4D97-AF65-F5344CB8AC3E}">
        <p14:creationId xmlns:p14="http://schemas.microsoft.com/office/powerpoint/2010/main" val="3767589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8D5F6-49AD-85FF-155A-880EF1139AD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2024242-64FB-7A2F-C3DA-6FEE138A46A1}"/>
              </a:ext>
            </a:extLst>
          </p:cNvPr>
          <p:cNvSpPr>
            <a:spLocks noGrp="1"/>
          </p:cNvSpPr>
          <p:nvPr>
            <p:ph type="body" sz="quarter" idx="10"/>
          </p:nvPr>
        </p:nvSpPr>
        <p:spPr/>
        <p:txBody>
          <a:bodyPr/>
          <a:lstStyle/>
          <a:p>
            <a:r>
              <a:rPr lang="en-US" dirty="0"/>
              <a:t>RStudio </a:t>
            </a:r>
          </a:p>
        </p:txBody>
      </p:sp>
      <p:sp>
        <p:nvSpPr>
          <p:cNvPr id="4" name="Text Placeholder 3">
            <a:extLst>
              <a:ext uri="{FF2B5EF4-FFF2-40B4-BE49-F238E27FC236}">
                <a16:creationId xmlns:a16="http://schemas.microsoft.com/office/drawing/2014/main" id="{56101BC4-3573-2FB1-77E4-41E34578C1DF}"/>
              </a:ext>
            </a:extLst>
          </p:cNvPr>
          <p:cNvSpPr>
            <a:spLocks noGrp="1"/>
          </p:cNvSpPr>
          <p:nvPr>
            <p:ph type="body" sz="quarter" idx="11"/>
          </p:nvPr>
        </p:nvSpPr>
        <p:spPr>
          <a:xfrm>
            <a:off x="415925" y="2126255"/>
            <a:ext cx="9328150" cy="4731745"/>
          </a:xfrm>
        </p:spPr>
        <p:txBody>
          <a:bodyPr>
            <a:noAutofit/>
          </a:bodyPr>
          <a:lstStyle/>
          <a:p>
            <a:r>
              <a:rPr lang="nl-NL" dirty="0"/>
              <a:t>Hoewel het mogelijk is om enkel met de basisinstallatie van R te werken, maken we in deze cursus gebruik van een veelgebruikte </a:t>
            </a:r>
            <a:r>
              <a:rPr lang="nl-NL" b="1" dirty="0" err="1"/>
              <a:t>Integrated</a:t>
            </a:r>
            <a:r>
              <a:rPr lang="nl-NL" b="1" dirty="0"/>
              <a:t> Development Environment (IDE) - </a:t>
            </a:r>
            <a:r>
              <a:rPr lang="nl-NL" b="1" dirty="0" err="1"/>
              <a:t>Rstudio</a:t>
            </a:r>
            <a:endParaRPr lang="nl-NL" b="1" dirty="0"/>
          </a:p>
          <a:p>
            <a:r>
              <a:rPr lang="nl-NL" dirty="0" err="1"/>
              <a:t>RStudio</a:t>
            </a:r>
            <a:r>
              <a:rPr lang="nl-NL" dirty="0"/>
              <a:t> fungeert als een gebruikersvriendelijke interface voor R en biedt onder meer: </a:t>
            </a:r>
          </a:p>
          <a:p>
            <a:pPr lvl="1"/>
            <a:r>
              <a:rPr lang="nl-NL" dirty="0"/>
              <a:t>een geïntegreerde R Console </a:t>
            </a:r>
          </a:p>
          <a:p>
            <a:pPr lvl="1"/>
            <a:r>
              <a:rPr lang="nl-NL" dirty="0"/>
              <a:t>een scripteditor voor het schrijven en opslaan van code </a:t>
            </a:r>
          </a:p>
          <a:p>
            <a:pPr lvl="1"/>
            <a:r>
              <a:rPr lang="nl-NL" dirty="0"/>
              <a:t>ondersteuning voor R </a:t>
            </a:r>
            <a:r>
              <a:rPr lang="nl-NL" dirty="0" err="1"/>
              <a:t>Markdown</a:t>
            </a:r>
            <a:r>
              <a:rPr lang="nl-NL" dirty="0"/>
              <a:t> en versiebeheer via Git/GitHub</a:t>
            </a:r>
          </a:p>
        </p:txBody>
      </p:sp>
      <p:sp>
        <p:nvSpPr>
          <p:cNvPr id="7" name="Title 1">
            <a:extLst>
              <a:ext uri="{FF2B5EF4-FFF2-40B4-BE49-F238E27FC236}">
                <a16:creationId xmlns:a16="http://schemas.microsoft.com/office/drawing/2014/main" id="{7F8A9DC8-166C-4EC5-84AB-E71F5988E77A}"/>
              </a:ext>
            </a:extLst>
          </p:cNvPr>
          <p:cNvSpPr>
            <a:spLocks noGrp="1"/>
          </p:cNvSpPr>
          <p:nvPr>
            <p:ph type="title"/>
          </p:nvPr>
        </p:nvSpPr>
        <p:spPr>
          <a:xfrm>
            <a:off x="359229" y="328971"/>
            <a:ext cx="9384846" cy="1088118"/>
          </a:xfrm>
        </p:spPr>
        <p:txBody>
          <a:bodyPr/>
          <a:lstStyle/>
          <a:p>
            <a:r>
              <a:rPr lang="en-US" sz="7200" dirty="0" err="1"/>
              <a:t>Starten</a:t>
            </a:r>
            <a:r>
              <a:rPr lang="en-US" sz="7200" dirty="0"/>
              <a:t> met r </a:t>
            </a:r>
            <a:r>
              <a:rPr lang="en-US" sz="7200" dirty="0" err="1"/>
              <a:t>en</a:t>
            </a:r>
            <a:r>
              <a:rPr lang="en-US" sz="7200" dirty="0"/>
              <a:t> </a:t>
            </a:r>
            <a:r>
              <a:rPr lang="en-US" sz="7200" dirty="0" err="1"/>
              <a:t>rstudio</a:t>
            </a:r>
            <a:endParaRPr lang="en-US" sz="7200" dirty="0"/>
          </a:p>
        </p:txBody>
      </p:sp>
    </p:spTree>
    <p:extLst>
      <p:ext uri="{BB962C8B-B14F-4D97-AF65-F5344CB8AC3E}">
        <p14:creationId xmlns:p14="http://schemas.microsoft.com/office/powerpoint/2010/main" val="1212313942"/>
      </p:ext>
    </p:extLst>
  </p:cSld>
  <p:clrMapOvr>
    <a:masterClrMapping/>
  </p:clrMapOvr>
</p:sld>
</file>

<file path=ppt/theme/theme1.xml><?xml version="1.0" encoding="utf-8"?>
<a:theme xmlns:a="http://schemas.openxmlformats.org/drawingml/2006/main" name="BIGDATPOL">
  <a:themeElements>
    <a:clrScheme name="BIGDATPOL">
      <a:dk1>
        <a:srgbClr val="585858"/>
      </a:dk1>
      <a:lt1>
        <a:srgbClr val="FFFFFF"/>
      </a:lt1>
      <a:dk2>
        <a:srgbClr val="585858"/>
      </a:dk2>
      <a:lt2>
        <a:srgbClr val="E7E6E6"/>
      </a:lt2>
      <a:accent1>
        <a:srgbClr val="1E64C8"/>
      </a:accent1>
      <a:accent2>
        <a:srgbClr val="F3F3F3"/>
      </a:accent2>
      <a:accent3>
        <a:srgbClr val="C6C6C6"/>
      </a:accent3>
      <a:accent4>
        <a:srgbClr val="7E7E7E"/>
      </a:accent4>
      <a:accent5>
        <a:srgbClr val="585858"/>
      </a:accent5>
      <a:accent6>
        <a:srgbClr val="585858"/>
      </a:accent6>
      <a:hlink>
        <a:srgbClr val="0563C1"/>
      </a:hlink>
      <a:folHlink>
        <a:srgbClr val="1E64C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GDATPOL_PPT" id="{9DF2EC4B-3E02-4353-9A01-A81CE878468D}" vid="{97AC735B-D0B2-491D-BA7F-206CE9E84B71}"/>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BIGDATPOL_PPT template</Template>
  <TotalTime>2506</TotalTime>
  <Words>9739</Words>
  <Application>Microsoft Office PowerPoint</Application>
  <PresentationFormat>Breedbeeld</PresentationFormat>
  <Paragraphs>806</Paragraphs>
  <Slides>73</Slides>
  <Notes>64</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73</vt:i4>
      </vt:variant>
    </vt:vector>
  </HeadingPairs>
  <TitlesOfParts>
    <vt:vector size="80" baseType="lpstr">
      <vt:lpstr>Barlow Condensed Medium</vt:lpstr>
      <vt:lpstr>Helvetica Neue</vt:lpstr>
      <vt:lpstr>Calibri</vt:lpstr>
      <vt:lpstr>Studio-Feixen-Sans</vt:lpstr>
      <vt:lpstr>Barlow</vt:lpstr>
      <vt:lpstr>Arial</vt:lpstr>
      <vt:lpstr>BIGDATPOL</vt:lpstr>
      <vt:lpstr>Inleiding R &amp; Rstudio</vt:lpstr>
      <vt:lpstr>Starten met R en RStudio </vt:lpstr>
      <vt:lpstr>Starten met r en rstudio</vt:lpstr>
      <vt:lpstr>Starten met r en rstudio</vt:lpstr>
      <vt:lpstr>Starten met r en rstudio</vt:lpstr>
      <vt:lpstr>Starten met r en rstudio</vt:lpstr>
      <vt:lpstr>Starten met r en rstudio</vt:lpstr>
      <vt:lpstr>Starten met r en rstudio</vt:lpstr>
      <vt:lpstr>Starten met r en rstudio</vt:lpstr>
      <vt:lpstr>Starten met r en rstudio</vt:lpstr>
      <vt:lpstr>Starten met r en rstudio</vt:lpstr>
      <vt:lpstr>Starten met r en rstudio</vt:lpstr>
      <vt:lpstr>Starten met r en rstudio</vt:lpstr>
      <vt:lpstr>Starten met r en rstudio</vt:lpstr>
      <vt:lpstr>Starten met r en rstudio</vt:lpstr>
      <vt:lpstr>Starten met r en rstudio</vt:lpstr>
      <vt:lpstr>Starten met r en rstudio</vt:lpstr>
      <vt:lpstr>Starten met r en rstudio</vt:lpstr>
      <vt:lpstr>Starten met r en rstudio</vt:lpstr>
      <vt:lpstr>PowerPoint-presentatie</vt:lpstr>
      <vt:lpstr>Starten met r en rstudio</vt:lpstr>
      <vt:lpstr>Starten met r en rstudio</vt:lpstr>
      <vt:lpstr>Starten met r en rstudio</vt:lpstr>
      <vt:lpstr>Starten met r en rstudio</vt:lpstr>
      <vt:lpstr>Starten met r en rstudio</vt:lpstr>
      <vt:lpstr>Starten met r en rstudio</vt:lpstr>
      <vt:lpstr>Starten met r en rstudio</vt:lpstr>
      <vt:lpstr>Starten met r en rstudio</vt:lpstr>
      <vt:lpstr>Starten met r en rstudio</vt:lpstr>
      <vt:lpstr>R basics</vt:lpstr>
      <vt:lpstr>R basics</vt:lpstr>
      <vt:lpstr>R basics</vt:lpstr>
      <vt:lpstr>R basics</vt:lpstr>
      <vt:lpstr>R basics</vt:lpstr>
      <vt:lpstr>R basics</vt:lpstr>
      <vt:lpstr>R basics</vt:lpstr>
      <vt:lpstr>R basics</vt:lpstr>
      <vt:lpstr>R basics</vt:lpstr>
      <vt:lpstr>R basics</vt:lpstr>
      <vt:lpstr>Werken met Data in r</vt:lpstr>
      <vt:lpstr>Werken met data in r</vt:lpstr>
      <vt:lpstr>Werken met data in r</vt:lpstr>
      <vt:lpstr>Werken met data in r</vt:lpstr>
      <vt:lpstr>Werken met data in r</vt:lpstr>
      <vt:lpstr>Werken met data in r</vt:lpstr>
      <vt:lpstr>Werken met data in r</vt:lpstr>
      <vt:lpstr>Werken met data in r</vt:lpstr>
      <vt:lpstr>Werken met data in r</vt:lpstr>
      <vt:lpstr>Werken met data in r</vt:lpstr>
      <vt:lpstr>Werken met data in r</vt:lpstr>
      <vt:lpstr>Werken met data in r</vt:lpstr>
      <vt:lpstr>Werken met data in r</vt:lpstr>
      <vt:lpstr>Werken met data in r</vt:lpstr>
      <vt:lpstr>Werken met data in r</vt:lpstr>
      <vt:lpstr>Graphics en visualisaties in r</vt:lpstr>
      <vt:lpstr>Graphics en visualisaties in R</vt:lpstr>
      <vt:lpstr>Graphics en visualisaties in R</vt:lpstr>
      <vt:lpstr>Graphics en visualisaties in R</vt:lpstr>
      <vt:lpstr>Graphics en visualisaties in R</vt:lpstr>
      <vt:lpstr>Graphics en visualisaties in R</vt:lpstr>
      <vt:lpstr>Graphics en visualisaties in R</vt:lpstr>
      <vt:lpstr>Graphics en visualisaties in R</vt:lpstr>
      <vt:lpstr>Graphics en visualisaties in R</vt:lpstr>
      <vt:lpstr>Geavanceerde functies in r</vt:lpstr>
      <vt:lpstr>Geavanceerde functies in R</vt:lpstr>
      <vt:lpstr>Geavanceerde functies in R</vt:lpstr>
      <vt:lpstr>Geavanceerde functies in R</vt:lpstr>
      <vt:lpstr>Geavanceerde functies in R</vt:lpstr>
      <vt:lpstr>Geavanceerde functies in R</vt:lpstr>
      <vt:lpstr>Geavanceerde functies in R</vt:lpstr>
      <vt:lpstr>Recap</vt:lpstr>
      <vt:lpstr>Recap</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Jasper Peter de Bles</dc:creator>
  <cp:lastModifiedBy>Robin Khalfa</cp:lastModifiedBy>
  <cp:revision>2</cp:revision>
  <dcterms:created xsi:type="dcterms:W3CDTF">2025-04-11T08:06:04Z</dcterms:created>
  <dcterms:modified xsi:type="dcterms:W3CDTF">2025-05-21T04:34:54Z</dcterms:modified>
</cp:coreProperties>
</file>